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01" r:id="rId2"/>
    <p:sldId id="302" r:id="rId3"/>
    <p:sldId id="303" r:id="rId4"/>
    <p:sldId id="304" r:id="rId5"/>
    <p:sldId id="308" r:id="rId6"/>
    <p:sldId id="313" r:id="rId7"/>
    <p:sldId id="310" r:id="rId8"/>
    <p:sldId id="307" r:id="rId9"/>
    <p:sldId id="309" r:id="rId10"/>
    <p:sldId id="362" r:id="rId11"/>
    <p:sldId id="312" r:id="rId12"/>
    <p:sldId id="305" r:id="rId13"/>
    <p:sldId id="306" r:id="rId1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89"/>
    <p:restoredTop sz="96512"/>
  </p:normalViewPr>
  <p:slideViewPr>
    <p:cSldViewPr snapToGrid="0">
      <p:cViewPr varScale="1">
        <p:scale>
          <a:sx n="132" d="100"/>
          <a:sy n="132" d="100"/>
        </p:scale>
        <p:origin x="952" y="464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tif>
</file>

<file path=ppt/media/image5.t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hape 1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code </a:t>
            </a:r>
            <a:r>
              <a:rPr lang="de-DE" dirty="0" err="1"/>
              <a:t>installable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package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handle </a:t>
            </a:r>
            <a:r>
              <a:rPr lang="de-DE" dirty="0" err="1"/>
              <a:t>packages</a:t>
            </a:r>
            <a:r>
              <a:rPr lang="de-DE" dirty="0"/>
              <a:t> in </a:t>
            </a:r>
            <a:r>
              <a:rPr lang="de-DE" dirty="0" err="1"/>
              <a:t>general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Specifically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virtual </a:t>
            </a:r>
            <a:r>
              <a:rPr lang="de-DE" dirty="0" err="1"/>
              <a:t>environments</a:t>
            </a:r>
            <a:r>
              <a:rPr lang="de-DE" dirty="0"/>
              <a:t>. 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931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5432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sense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venv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57466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783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9985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Shape 88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2" name="Shape 88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the part where we solve installation errors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13;p3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012800" y="2497750"/>
            <a:ext cx="4950001" cy="1159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12800" y="3678251"/>
            <a:ext cx="4950001" cy="784801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254000">
              <a:spcBef>
                <a:spcPts val="0"/>
              </a:spcBef>
              <a:buClrTx/>
              <a:buSzTx/>
              <a:buFontTx/>
              <a:buNone/>
            </a:lvl1pPr>
            <a:lvl2pPr marL="355600" indent="203200">
              <a:spcBef>
                <a:spcPts val="0"/>
              </a:spcBef>
              <a:buClrTx/>
              <a:buSzTx/>
              <a:buFontTx/>
              <a:buNone/>
            </a:lvl2pPr>
            <a:lvl3pPr marL="355600" indent="660400">
              <a:spcBef>
                <a:spcPts val="0"/>
              </a:spcBef>
              <a:buClrTx/>
              <a:buSzTx/>
              <a:buFontTx/>
              <a:buNone/>
            </a:lvl3pPr>
            <a:lvl4pPr marL="355600" indent="1117600">
              <a:spcBef>
                <a:spcPts val="0"/>
              </a:spcBef>
              <a:buClrTx/>
              <a:buSzTx/>
              <a:buFontTx/>
              <a:buNone/>
            </a:lvl4pPr>
            <a:lvl5pPr marL="355600" indent="1574800">
              <a:spcBef>
                <a:spcPts val="0"/>
              </a:spcBef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warrick.com/blog/2023/01/15/how-to-improve-python-packag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tif"/><Relationship Id="rId4" Type="http://schemas.openxmlformats.org/officeDocument/2006/relationships/hyperlink" Target="https://alpopkes.com/posts/python/packaging_tool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defend your code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7700A-D0E6-0C2F-FDB2-DBEE6F9B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ED34E9-B4C9-3B58-87CC-BB2AACD58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647EE7-74FD-7D56-359F-0F2C12C50BEE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55E27D-CDA4-31C8-0907-97408B0CBC0A}"/>
              </a:ext>
            </a:extLst>
          </p:cNvPr>
          <p:cNvSpPr txBox="1">
            <a:spLocks/>
          </p:cNvSpPr>
          <p:nvPr/>
        </p:nvSpPr>
        <p:spPr>
          <a:xfrm>
            <a:off x="869151" y="0"/>
            <a:ext cx="2446543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t">
            <a:normAutofit fontScale="975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2pPr>
            <a:lvl3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3pPr>
            <a:lvl4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4pPr>
            <a:lvl5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5pPr>
            <a:lvl6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6pPr>
            <a:lvl7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7pPr>
            <a:lvl8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8pPr>
            <a:lvl9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9pPr>
          </a:lstStyle>
          <a:p>
            <a:pPr hangingPunct="1"/>
            <a:r>
              <a:rPr lang="en-US" dirty="0"/>
              <a:t>Our goal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3A3E8A1-4E6D-4829-5E75-11FF3A109BE2}"/>
              </a:ext>
            </a:extLst>
          </p:cNvPr>
          <p:cNvSpPr txBox="1">
            <a:spLocks/>
          </p:cNvSpPr>
          <p:nvPr/>
        </p:nvSpPr>
        <p:spPr>
          <a:xfrm>
            <a:off x="869151" y="845032"/>
            <a:ext cx="7707721" cy="3753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▪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174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○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Local importing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 review and best practices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Packages and editable installations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 avoid importing errors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Repo structure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 organize folders and files in a standardized way</a:t>
            </a:r>
          </a:p>
          <a:p>
            <a:pPr marL="342900" lvl="0" indent="-342900" hangingPunct="1">
              <a:buFont typeface="+mj-lt"/>
              <a:buAutoNum type="arabicPeriod"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sym typeface="Avenir Heavy"/>
              </a:rPr>
              <a:t>Accessibility</a:t>
            </a:r>
          </a:p>
          <a:p>
            <a:pPr marL="457188" lvl="1" indent="0" hangingPunct="1">
              <a:buNone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 make code more readable, understandable and usable</a:t>
            </a:r>
            <a:endParaRPr lang="en-US" dirty="0">
              <a:solidFill>
                <a:srgbClr val="57A7B5"/>
              </a:solidFill>
              <a:latin typeface="Avenir Heavy"/>
              <a:ea typeface="Avenir Heavy"/>
              <a:cs typeface="Avenir Heavy"/>
              <a:sym typeface="Avenir Heavy"/>
            </a:endParaRP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Environments</a:t>
            </a:r>
          </a:p>
          <a:p>
            <a:pPr marL="742938" lvl="1" indent="-285750" hangingPunct="1">
              <a:buFont typeface="Wingdings" pitchFamily="2" charset="2"/>
              <a:buChar char="à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avoid and alleviate package installation problems</a:t>
            </a:r>
          </a:p>
        </p:txBody>
      </p:sp>
      <p:sp>
        <p:nvSpPr>
          <p:cNvPr id="6" name="Pfeil nach rechts 5">
            <a:extLst>
              <a:ext uri="{FF2B5EF4-FFF2-40B4-BE49-F238E27FC236}">
                <a16:creationId xmlns:a16="http://schemas.microsoft.com/office/drawing/2014/main" id="{53B8A866-1559-5E52-DA62-D47058A78372}"/>
              </a:ext>
            </a:extLst>
          </p:cNvPr>
          <p:cNvSpPr/>
          <p:nvPr/>
        </p:nvSpPr>
        <p:spPr>
          <a:xfrm rot="9576828">
            <a:off x="2685268" y="3069497"/>
            <a:ext cx="573137" cy="431647"/>
          </a:xfrm>
          <a:prstGeom prst="rightArrow">
            <a:avLst>
              <a:gd name="adj1" fmla="val 28570"/>
              <a:gd name="adj2" fmla="val 50000"/>
            </a:avLst>
          </a:prstGeom>
          <a:solidFill>
            <a:schemeClr val="accent5"/>
          </a:solidFill>
          <a:ln w="25400" cap="flat">
            <a:solidFill>
              <a:schemeClr val="accent5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7" name="Picture 2" descr="Smiling Dog GIF - Smiling Dog - Discover &amp; Share GIFs">
            <a:extLst>
              <a:ext uri="{FF2B5EF4-FFF2-40B4-BE49-F238E27FC236}">
                <a16:creationId xmlns:a16="http://schemas.microsoft.com/office/drawing/2014/main" id="{E056C8C6-0207-CC85-A5D5-42A715FE7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724" y="2456214"/>
            <a:ext cx="2262475" cy="22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4754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4FFEE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readability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400665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5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99555" y="4384352"/>
            <a:ext cx="308644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859" name="Project 1 = 1st year  PhD project"/>
          <p:cNvSpPr txBox="1"/>
          <p:nvPr/>
        </p:nvSpPr>
        <p:spPr>
          <a:xfrm>
            <a:off x="586468" y="1055498"/>
            <a:ext cx="190440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1</a:t>
            </a:r>
            <a:br/>
            <a:r>
              <a:rPr sz="1400"/>
              <a:t>= 1st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60" name="Project 2 = collaboration  with another lab"/>
          <p:cNvSpPr txBox="1"/>
          <p:nvPr/>
        </p:nvSpPr>
        <p:spPr>
          <a:xfrm>
            <a:off x="7061139" y="1097942"/>
            <a:ext cx="1387857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Project 2</a:t>
            </a:r>
            <a:br/>
            <a:r>
              <a:rPr sz="1400">
                <a:latin typeface="Avenir Book"/>
                <a:ea typeface="Avenir Book"/>
                <a:cs typeface="Avenir Book"/>
                <a:sym typeface="Avenir Book"/>
              </a:rPr>
              <a:t>= collaboration </a:t>
            </a:r>
            <a:br>
              <a:rPr sz="1400">
                <a:latin typeface="Avenir Book"/>
                <a:ea typeface="Avenir Book"/>
                <a:cs typeface="Avenir Book"/>
                <a:sym typeface="Avenir Book"/>
              </a:rPr>
            </a:br>
            <a:r>
              <a:rPr sz="1400">
                <a:latin typeface="Avenir Book"/>
                <a:ea typeface="Avenir Book"/>
                <a:cs typeface="Avenir Book"/>
                <a:sym typeface="Avenir Book"/>
              </a:rPr>
              <a:t>with another lab</a:t>
            </a:r>
          </a:p>
        </p:txBody>
      </p:sp>
      <p:sp>
        <p:nvSpPr>
          <p:cNvPr id="861" name="dependencies"/>
          <p:cNvSpPr txBox="1"/>
          <p:nvPr/>
        </p:nvSpPr>
        <p:spPr>
          <a:xfrm>
            <a:off x="3717671" y="4208027"/>
            <a:ext cx="170865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dependencies</a:t>
            </a:r>
          </a:p>
        </p:txBody>
      </p:sp>
      <p:sp>
        <p:nvSpPr>
          <p:cNvPr id="862" name="Sapling"/>
          <p:cNvSpPr/>
          <p:nvPr/>
        </p:nvSpPr>
        <p:spPr>
          <a:xfrm>
            <a:off x="4012368" y="1200635"/>
            <a:ext cx="604852" cy="996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11199" y="0"/>
                </a:moveTo>
                <a:cubicBezTo>
                  <a:pt x="11199" y="0"/>
                  <a:pt x="4417" y="3031"/>
                  <a:pt x="10035" y="4898"/>
                </a:cubicBezTo>
                <a:cubicBezTo>
                  <a:pt x="9510" y="6131"/>
                  <a:pt x="9363" y="7938"/>
                  <a:pt x="9409" y="9496"/>
                </a:cubicBezTo>
                <a:lnTo>
                  <a:pt x="8674" y="8999"/>
                </a:lnTo>
                <a:cubicBezTo>
                  <a:pt x="8753" y="8469"/>
                  <a:pt x="8637" y="7236"/>
                  <a:pt x="6085" y="6596"/>
                </a:cubicBezTo>
                <a:cubicBezTo>
                  <a:pt x="4779" y="6269"/>
                  <a:pt x="1583" y="5708"/>
                  <a:pt x="1583" y="5708"/>
                </a:cubicBezTo>
                <a:cubicBezTo>
                  <a:pt x="1583" y="5708"/>
                  <a:pt x="2192" y="9914"/>
                  <a:pt x="8277" y="9288"/>
                </a:cubicBezTo>
                <a:lnTo>
                  <a:pt x="9442" y="10173"/>
                </a:lnTo>
                <a:cubicBezTo>
                  <a:pt x="9506" y="11142"/>
                  <a:pt x="9642" y="11948"/>
                  <a:pt x="9794" y="12354"/>
                </a:cubicBezTo>
                <a:cubicBezTo>
                  <a:pt x="9962" y="12802"/>
                  <a:pt x="9961" y="13514"/>
                  <a:pt x="9880" y="14272"/>
                </a:cubicBezTo>
                <a:cubicBezTo>
                  <a:pt x="9466" y="14005"/>
                  <a:pt x="8793" y="13598"/>
                  <a:pt x="8103" y="13290"/>
                </a:cubicBezTo>
                <a:cubicBezTo>
                  <a:pt x="8027" y="12682"/>
                  <a:pt x="7456" y="11412"/>
                  <a:pt x="4177" y="10704"/>
                </a:cubicBezTo>
                <a:cubicBezTo>
                  <a:pt x="2433" y="10327"/>
                  <a:pt x="0" y="9337"/>
                  <a:pt x="0" y="9337"/>
                </a:cubicBezTo>
                <a:cubicBezTo>
                  <a:pt x="0" y="9337"/>
                  <a:pt x="-91" y="14725"/>
                  <a:pt x="7643" y="13699"/>
                </a:cubicBezTo>
                <a:lnTo>
                  <a:pt x="9774" y="15048"/>
                </a:lnTo>
                <a:cubicBezTo>
                  <a:pt x="9613" y="16048"/>
                  <a:pt x="9368" y="17001"/>
                  <a:pt x="9248" y="17425"/>
                </a:cubicBezTo>
                <a:cubicBezTo>
                  <a:pt x="9002" y="18288"/>
                  <a:pt x="9059" y="20480"/>
                  <a:pt x="9040" y="20890"/>
                </a:cubicBezTo>
                <a:cubicBezTo>
                  <a:pt x="9025" y="21202"/>
                  <a:pt x="8408" y="21321"/>
                  <a:pt x="8408" y="21321"/>
                </a:cubicBezTo>
                <a:cubicBezTo>
                  <a:pt x="8040" y="21377"/>
                  <a:pt x="8034" y="21600"/>
                  <a:pt x="8408" y="21600"/>
                </a:cubicBezTo>
                <a:cubicBezTo>
                  <a:pt x="8609" y="21600"/>
                  <a:pt x="11920" y="21600"/>
                  <a:pt x="12073" y="21600"/>
                </a:cubicBezTo>
                <a:cubicBezTo>
                  <a:pt x="12436" y="21600"/>
                  <a:pt x="12487" y="21364"/>
                  <a:pt x="12073" y="21321"/>
                </a:cubicBezTo>
                <a:cubicBezTo>
                  <a:pt x="11522" y="21262"/>
                  <a:pt x="11131" y="21121"/>
                  <a:pt x="11041" y="20813"/>
                </a:cubicBezTo>
                <a:cubicBezTo>
                  <a:pt x="10952" y="20504"/>
                  <a:pt x="10394" y="18575"/>
                  <a:pt x="10639" y="17569"/>
                </a:cubicBezTo>
                <a:cubicBezTo>
                  <a:pt x="10677" y="17413"/>
                  <a:pt x="10715" y="17216"/>
                  <a:pt x="10750" y="16989"/>
                </a:cubicBezTo>
                <a:cubicBezTo>
                  <a:pt x="11060" y="16769"/>
                  <a:pt x="11717" y="16311"/>
                  <a:pt x="12305" y="15945"/>
                </a:cubicBezTo>
                <a:cubicBezTo>
                  <a:pt x="13447" y="16166"/>
                  <a:pt x="15980" y="16464"/>
                  <a:pt x="18119" y="15364"/>
                </a:cubicBezTo>
                <a:cubicBezTo>
                  <a:pt x="19247" y="14783"/>
                  <a:pt x="21509" y="13280"/>
                  <a:pt x="21509" y="13280"/>
                </a:cubicBezTo>
                <a:cubicBezTo>
                  <a:pt x="21509" y="13280"/>
                  <a:pt x="12547" y="12190"/>
                  <a:pt x="11737" y="15573"/>
                </a:cubicBezTo>
                <a:lnTo>
                  <a:pt x="10864" y="16043"/>
                </a:lnTo>
                <a:cubicBezTo>
                  <a:pt x="10971" y="14873"/>
                  <a:pt x="10991" y="13415"/>
                  <a:pt x="10775" y="12417"/>
                </a:cubicBezTo>
                <a:lnTo>
                  <a:pt x="12355" y="11579"/>
                </a:lnTo>
                <a:cubicBezTo>
                  <a:pt x="18672" y="12159"/>
                  <a:pt x="20026" y="7835"/>
                  <a:pt x="20026" y="7835"/>
                </a:cubicBezTo>
                <a:cubicBezTo>
                  <a:pt x="20026" y="7835"/>
                  <a:pt x="17651" y="8235"/>
                  <a:pt x="15906" y="8612"/>
                </a:cubicBezTo>
                <a:cubicBezTo>
                  <a:pt x="12429" y="9363"/>
                  <a:pt x="11998" y="10745"/>
                  <a:pt x="11973" y="11300"/>
                </a:cubicBezTo>
                <a:lnTo>
                  <a:pt x="10634" y="11780"/>
                </a:lnTo>
                <a:cubicBezTo>
                  <a:pt x="10426" y="10763"/>
                  <a:pt x="10298" y="9630"/>
                  <a:pt x="10271" y="8492"/>
                </a:cubicBezTo>
                <a:lnTo>
                  <a:pt x="11654" y="7417"/>
                </a:lnTo>
                <a:cubicBezTo>
                  <a:pt x="16996" y="7894"/>
                  <a:pt x="18144" y="4232"/>
                  <a:pt x="18144" y="4232"/>
                </a:cubicBezTo>
                <a:cubicBezTo>
                  <a:pt x="18144" y="4232"/>
                  <a:pt x="16125" y="4573"/>
                  <a:pt x="14642" y="4893"/>
                </a:cubicBezTo>
                <a:cubicBezTo>
                  <a:pt x="11810" y="5505"/>
                  <a:pt x="11357" y="6610"/>
                  <a:pt x="11305" y="7117"/>
                </a:cubicBezTo>
                <a:cubicBezTo>
                  <a:pt x="10911" y="7336"/>
                  <a:pt x="10530" y="7612"/>
                  <a:pt x="10265" y="7818"/>
                </a:cubicBezTo>
                <a:cubicBezTo>
                  <a:pt x="10277" y="6831"/>
                  <a:pt x="10367" y="5857"/>
                  <a:pt x="10551" y="4967"/>
                </a:cubicBezTo>
                <a:cubicBezTo>
                  <a:pt x="11084" y="4744"/>
                  <a:pt x="13013" y="3792"/>
                  <a:pt x="11865" y="2105"/>
                </a:cubicBezTo>
                <a:cubicBezTo>
                  <a:pt x="11342" y="1337"/>
                  <a:pt x="11199" y="0"/>
                  <a:pt x="11199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3" name="Panda"/>
          <p:cNvSpPr/>
          <p:nvPr/>
        </p:nvSpPr>
        <p:spPr>
          <a:xfrm flipH="1">
            <a:off x="6957939" y="2310986"/>
            <a:ext cx="1507620" cy="8470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6" h="21332" extrusionOk="0">
                <a:moveTo>
                  <a:pt x="7791" y="21"/>
                </a:moveTo>
                <a:cubicBezTo>
                  <a:pt x="7209" y="-36"/>
                  <a:pt x="6651" y="24"/>
                  <a:pt x="6121" y="202"/>
                </a:cubicBezTo>
                <a:cubicBezTo>
                  <a:pt x="4662" y="693"/>
                  <a:pt x="3450" y="2075"/>
                  <a:pt x="2522" y="4307"/>
                </a:cubicBezTo>
                <a:cubicBezTo>
                  <a:pt x="1854" y="5914"/>
                  <a:pt x="1329" y="7987"/>
                  <a:pt x="958" y="10470"/>
                </a:cubicBezTo>
                <a:cubicBezTo>
                  <a:pt x="819" y="11475"/>
                  <a:pt x="663" y="12445"/>
                  <a:pt x="512" y="13386"/>
                </a:cubicBezTo>
                <a:cubicBezTo>
                  <a:pt x="102" y="15956"/>
                  <a:pt x="-121" y="17447"/>
                  <a:pt x="68" y="18164"/>
                </a:cubicBezTo>
                <a:cubicBezTo>
                  <a:pt x="204" y="18681"/>
                  <a:pt x="930" y="21258"/>
                  <a:pt x="1816" y="21258"/>
                </a:cubicBezTo>
                <a:lnTo>
                  <a:pt x="3367" y="21258"/>
                </a:lnTo>
                <a:cubicBezTo>
                  <a:pt x="3475" y="21258"/>
                  <a:pt x="3707" y="21260"/>
                  <a:pt x="3769" y="20926"/>
                </a:cubicBezTo>
                <a:cubicBezTo>
                  <a:pt x="3903" y="20207"/>
                  <a:pt x="2391" y="18925"/>
                  <a:pt x="2490" y="18007"/>
                </a:cubicBezTo>
                <a:cubicBezTo>
                  <a:pt x="2558" y="17383"/>
                  <a:pt x="2946" y="16188"/>
                  <a:pt x="3791" y="15542"/>
                </a:cubicBezTo>
                <a:cubicBezTo>
                  <a:pt x="4167" y="17498"/>
                  <a:pt x="4598" y="19534"/>
                  <a:pt x="4946" y="20617"/>
                </a:cubicBezTo>
                <a:cubicBezTo>
                  <a:pt x="5088" y="21059"/>
                  <a:pt x="5354" y="21332"/>
                  <a:pt x="5642" y="21332"/>
                </a:cubicBezTo>
                <a:lnTo>
                  <a:pt x="7946" y="21332"/>
                </a:lnTo>
                <a:cubicBezTo>
                  <a:pt x="8108" y="21332"/>
                  <a:pt x="8193" y="20991"/>
                  <a:pt x="8084" y="20780"/>
                </a:cubicBezTo>
                <a:cubicBezTo>
                  <a:pt x="7919" y="20460"/>
                  <a:pt x="7743" y="20039"/>
                  <a:pt x="7182" y="19718"/>
                </a:cubicBezTo>
                <a:cubicBezTo>
                  <a:pt x="6980" y="19603"/>
                  <a:pt x="6925" y="19303"/>
                  <a:pt x="6897" y="18930"/>
                </a:cubicBezTo>
                <a:cubicBezTo>
                  <a:pt x="6822" y="17915"/>
                  <a:pt x="6945" y="16788"/>
                  <a:pt x="7360" y="15694"/>
                </a:cubicBezTo>
                <a:cubicBezTo>
                  <a:pt x="8351" y="15768"/>
                  <a:pt x="9338" y="15549"/>
                  <a:pt x="10337" y="14783"/>
                </a:cubicBezTo>
                <a:cubicBezTo>
                  <a:pt x="10163" y="16034"/>
                  <a:pt x="10037" y="17203"/>
                  <a:pt x="10072" y="17764"/>
                </a:cubicBezTo>
                <a:cubicBezTo>
                  <a:pt x="10151" y="19012"/>
                  <a:pt x="10447" y="19744"/>
                  <a:pt x="10748" y="20685"/>
                </a:cubicBezTo>
                <a:cubicBezTo>
                  <a:pt x="10863" y="21047"/>
                  <a:pt x="11041" y="21332"/>
                  <a:pt x="11276" y="21332"/>
                </a:cubicBezTo>
                <a:lnTo>
                  <a:pt x="13254" y="21332"/>
                </a:lnTo>
                <a:cubicBezTo>
                  <a:pt x="13395" y="21332"/>
                  <a:pt x="13474" y="21040"/>
                  <a:pt x="13383" y="20849"/>
                </a:cubicBezTo>
                <a:cubicBezTo>
                  <a:pt x="13204" y="20472"/>
                  <a:pt x="12911" y="19965"/>
                  <a:pt x="12526" y="19668"/>
                </a:cubicBezTo>
                <a:cubicBezTo>
                  <a:pt x="12399" y="19570"/>
                  <a:pt x="12336" y="19327"/>
                  <a:pt x="12363" y="19087"/>
                </a:cubicBezTo>
                <a:cubicBezTo>
                  <a:pt x="12523" y="17712"/>
                  <a:pt x="12876" y="16509"/>
                  <a:pt x="13297" y="15385"/>
                </a:cubicBezTo>
                <a:cubicBezTo>
                  <a:pt x="13913" y="17297"/>
                  <a:pt x="14599" y="19431"/>
                  <a:pt x="14980" y="20617"/>
                </a:cubicBezTo>
                <a:cubicBezTo>
                  <a:pt x="15122" y="21059"/>
                  <a:pt x="15388" y="21332"/>
                  <a:pt x="15676" y="21332"/>
                </a:cubicBezTo>
                <a:lnTo>
                  <a:pt x="17981" y="21332"/>
                </a:lnTo>
                <a:cubicBezTo>
                  <a:pt x="18142" y="21332"/>
                  <a:pt x="18229" y="20991"/>
                  <a:pt x="18118" y="20783"/>
                </a:cubicBezTo>
                <a:cubicBezTo>
                  <a:pt x="17393" y="19418"/>
                  <a:pt x="17223" y="19938"/>
                  <a:pt x="16933" y="18930"/>
                </a:cubicBezTo>
                <a:cubicBezTo>
                  <a:pt x="16562" y="17642"/>
                  <a:pt x="16137" y="14888"/>
                  <a:pt x="16648" y="13054"/>
                </a:cubicBezTo>
                <a:cubicBezTo>
                  <a:pt x="17136" y="13083"/>
                  <a:pt x="17626" y="12774"/>
                  <a:pt x="18108" y="12134"/>
                </a:cubicBezTo>
                <a:cubicBezTo>
                  <a:pt x="18210" y="11999"/>
                  <a:pt x="18506" y="12209"/>
                  <a:pt x="18767" y="12392"/>
                </a:cubicBezTo>
                <a:cubicBezTo>
                  <a:pt x="19287" y="12759"/>
                  <a:pt x="20067" y="13309"/>
                  <a:pt x="20507" y="11888"/>
                </a:cubicBezTo>
                <a:cubicBezTo>
                  <a:pt x="21015" y="11491"/>
                  <a:pt x="21351" y="10910"/>
                  <a:pt x="21435" y="10281"/>
                </a:cubicBezTo>
                <a:cubicBezTo>
                  <a:pt x="21479" y="9954"/>
                  <a:pt x="21476" y="9451"/>
                  <a:pt x="21212" y="8916"/>
                </a:cubicBezTo>
                <a:cubicBezTo>
                  <a:pt x="20825" y="8129"/>
                  <a:pt x="20358" y="6896"/>
                  <a:pt x="20358" y="6546"/>
                </a:cubicBezTo>
                <a:lnTo>
                  <a:pt x="20358" y="6532"/>
                </a:lnTo>
                <a:cubicBezTo>
                  <a:pt x="20359" y="3815"/>
                  <a:pt x="19529" y="1867"/>
                  <a:pt x="18081" y="1190"/>
                </a:cubicBezTo>
                <a:cubicBezTo>
                  <a:pt x="17866" y="1070"/>
                  <a:pt x="17681" y="997"/>
                  <a:pt x="17515" y="953"/>
                </a:cubicBezTo>
                <a:cubicBezTo>
                  <a:pt x="17006" y="260"/>
                  <a:pt x="16386" y="-18"/>
                  <a:pt x="16209" y="1003"/>
                </a:cubicBezTo>
                <a:cubicBezTo>
                  <a:pt x="15871" y="1019"/>
                  <a:pt x="15458" y="951"/>
                  <a:pt x="14811" y="603"/>
                </a:cubicBezTo>
                <a:cubicBezTo>
                  <a:pt x="13195" y="-268"/>
                  <a:pt x="12277" y="104"/>
                  <a:pt x="11467" y="433"/>
                </a:cubicBezTo>
                <a:cubicBezTo>
                  <a:pt x="10862" y="679"/>
                  <a:pt x="10340" y="891"/>
                  <a:pt x="9604" y="546"/>
                </a:cubicBezTo>
                <a:cubicBezTo>
                  <a:pt x="8979" y="253"/>
                  <a:pt x="8373" y="79"/>
                  <a:pt x="7791" y="21"/>
                </a:cubicBezTo>
                <a:close/>
                <a:moveTo>
                  <a:pt x="7363" y="721"/>
                </a:moveTo>
                <a:cubicBezTo>
                  <a:pt x="8120" y="721"/>
                  <a:pt x="8852" y="943"/>
                  <a:pt x="9500" y="1246"/>
                </a:cubicBezTo>
                <a:cubicBezTo>
                  <a:pt x="9752" y="1364"/>
                  <a:pt x="9981" y="1422"/>
                  <a:pt x="10196" y="1442"/>
                </a:cubicBezTo>
                <a:cubicBezTo>
                  <a:pt x="9858" y="2821"/>
                  <a:pt x="8674" y="8440"/>
                  <a:pt x="10255" y="14050"/>
                </a:cubicBezTo>
                <a:cubicBezTo>
                  <a:pt x="8030" y="15816"/>
                  <a:pt x="6125" y="14564"/>
                  <a:pt x="6103" y="14549"/>
                </a:cubicBezTo>
                <a:lnTo>
                  <a:pt x="6086" y="14537"/>
                </a:lnTo>
                <a:cubicBezTo>
                  <a:pt x="5468" y="14223"/>
                  <a:pt x="4838" y="14212"/>
                  <a:pt x="4245" y="14486"/>
                </a:cubicBezTo>
                <a:cubicBezTo>
                  <a:pt x="4447" y="12965"/>
                  <a:pt x="4031" y="11346"/>
                  <a:pt x="3201" y="10645"/>
                </a:cubicBezTo>
                <a:cubicBezTo>
                  <a:pt x="2570" y="10113"/>
                  <a:pt x="1859" y="10245"/>
                  <a:pt x="1315" y="10880"/>
                </a:cubicBezTo>
                <a:cubicBezTo>
                  <a:pt x="1679" y="8401"/>
                  <a:pt x="2259" y="6157"/>
                  <a:pt x="2851" y="4734"/>
                </a:cubicBezTo>
                <a:cubicBezTo>
                  <a:pt x="4130" y="1657"/>
                  <a:pt x="5802" y="721"/>
                  <a:pt x="7363" y="721"/>
                </a:cubicBezTo>
                <a:close/>
                <a:moveTo>
                  <a:pt x="13103" y="789"/>
                </a:moveTo>
                <a:cubicBezTo>
                  <a:pt x="13544" y="812"/>
                  <a:pt x="14057" y="952"/>
                  <a:pt x="14692" y="1294"/>
                </a:cubicBezTo>
                <a:cubicBezTo>
                  <a:pt x="15355" y="1651"/>
                  <a:pt x="15803" y="1733"/>
                  <a:pt x="16160" y="1727"/>
                </a:cubicBezTo>
                <a:cubicBezTo>
                  <a:pt x="16162" y="1972"/>
                  <a:pt x="16176" y="2255"/>
                  <a:pt x="16207" y="2578"/>
                </a:cubicBezTo>
                <a:cubicBezTo>
                  <a:pt x="16278" y="3311"/>
                  <a:pt x="16852" y="5026"/>
                  <a:pt x="17302" y="4435"/>
                </a:cubicBezTo>
                <a:cubicBezTo>
                  <a:pt x="17644" y="3985"/>
                  <a:pt x="17124" y="3444"/>
                  <a:pt x="17404" y="2946"/>
                </a:cubicBezTo>
                <a:cubicBezTo>
                  <a:pt x="17684" y="2447"/>
                  <a:pt x="17891" y="3206"/>
                  <a:pt x="18116" y="2880"/>
                </a:cubicBezTo>
                <a:cubicBezTo>
                  <a:pt x="18256" y="2679"/>
                  <a:pt x="18133" y="2225"/>
                  <a:pt x="18021" y="1911"/>
                </a:cubicBezTo>
                <a:cubicBezTo>
                  <a:pt x="19697" y="2736"/>
                  <a:pt x="19949" y="5152"/>
                  <a:pt x="19948" y="6529"/>
                </a:cubicBezTo>
                <a:lnTo>
                  <a:pt x="19948" y="6546"/>
                </a:lnTo>
                <a:cubicBezTo>
                  <a:pt x="19948" y="7264"/>
                  <a:pt x="20669" y="8904"/>
                  <a:pt x="20936" y="9486"/>
                </a:cubicBezTo>
                <a:cubicBezTo>
                  <a:pt x="20738" y="9380"/>
                  <a:pt x="20460" y="9299"/>
                  <a:pt x="20336" y="9260"/>
                </a:cubicBezTo>
                <a:cubicBezTo>
                  <a:pt x="20131" y="9196"/>
                  <a:pt x="20048" y="9556"/>
                  <a:pt x="20192" y="9744"/>
                </a:cubicBezTo>
                <a:cubicBezTo>
                  <a:pt x="20307" y="9896"/>
                  <a:pt x="20702" y="10347"/>
                  <a:pt x="20748" y="10806"/>
                </a:cubicBezTo>
                <a:cubicBezTo>
                  <a:pt x="20610" y="11005"/>
                  <a:pt x="20428" y="11194"/>
                  <a:pt x="20205" y="11348"/>
                </a:cubicBezTo>
                <a:cubicBezTo>
                  <a:pt x="19915" y="12439"/>
                  <a:pt x="19552" y="12169"/>
                  <a:pt x="18918" y="11722"/>
                </a:cubicBezTo>
                <a:cubicBezTo>
                  <a:pt x="18522" y="11444"/>
                  <a:pt x="18148" y="11181"/>
                  <a:pt x="17863" y="11559"/>
                </a:cubicBezTo>
                <a:cubicBezTo>
                  <a:pt x="17387" y="12192"/>
                  <a:pt x="16911" y="12439"/>
                  <a:pt x="16450" y="12295"/>
                </a:cubicBezTo>
                <a:cubicBezTo>
                  <a:pt x="15818" y="12096"/>
                  <a:pt x="15358" y="11210"/>
                  <a:pt x="15173" y="10797"/>
                </a:cubicBezTo>
                <a:cubicBezTo>
                  <a:pt x="15204" y="9627"/>
                  <a:pt x="15130" y="5685"/>
                  <a:pt x="12821" y="4257"/>
                </a:cubicBezTo>
                <a:cubicBezTo>
                  <a:pt x="12773" y="2754"/>
                  <a:pt x="12539" y="1710"/>
                  <a:pt x="11946" y="985"/>
                </a:cubicBezTo>
                <a:cubicBezTo>
                  <a:pt x="12291" y="860"/>
                  <a:pt x="12661" y="767"/>
                  <a:pt x="13103" y="789"/>
                </a:cubicBezTo>
                <a:close/>
                <a:moveTo>
                  <a:pt x="19005" y="5769"/>
                </a:moveTo>
                <a:cubicBezTo>
                  <a:pt x="18417" y="5784"/>
                  <a:pt x="18693" y="7492"/>
                  <a:pt x="18086" y="8038"/>
                </a:cubicBezTo>
                <a:cubicBezTo>
                  <a:pt x="17773" y="8320"/>
                  <a:pt x="17852" y="9282"/>
                  <a:pt x="18457" y="9002"/>
                </a:cubicBezTo>
                <a:cubicBezTo>
                  <a:pt x="19254" y="8633"/>
                  <a:pt x="20077" y="6338"/>
                  <a:pt x="19315" y="5876"/>
                </a:cubicBezTo>
                <a:cubicBezTo>
                  <a:pt x="19191" y="5801"/>
                  <a:pt x="19089" y="5767"/>
                  <a:pt x="19005" y="5769"/>
                </a:cubicBez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4" name="Bamboo"/>
          <p:cNvSpPr/>
          <p:nvPr/>
        </p:nvSpPr>
        <p:spPr>
          <a:xfrm>
            <a:off x="5929259" y="2304636"/>
            <a:ext cx="745324" cy="859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8" y="0"/>
                </a:moveTo>
                <a:cubicBezTo>
                  <a:pt x="3644" y="831"/>
                  <a:pt x="3755" y="1695"/>
                  <a:pt x="3755" y="2586"/>
                </a:cubicBezTo>
                <a:cubicBezTo>
                  <a:pt x="3755" y="3476"/>
                  <a:pt x="3644" y="4333"/>
                  <a:pt x="3438" y="5170"/>
                </a:cubicBezTo>
                <a:lnTo>
                  <a:pt x="6003" y="5170"/>
                </a:lnTo>
                <a:cubicBezTo>
                  <a:pt x="5797" y="4339"/>
                  <a:pt x="5686" y="3476"/>
                  <a:pt x="5686" y="2586"/>
                </a:cubicBezTo>
                <a:cubicBezTo>
                  <a:pt x="5686" y="1695"/>
                  <a:pt x="5797" y="837"/>
                  <a:pt x="6003" y="0"/>
                </a:cubicBezTo>
                <a:lnTo>
                  <a:pt x="3438" y="0"/>
                </a:lnTo>
                <a:close/>
                <a:moveTo>
                  <a:pt x="9844" y="5"/>
                </a:moveTo>
                <a:cubicBezTo>
                  <a:pt x="9844" y="885"/>
                  <a:pt x="9732" y="1743"/>
                  <a:pt x="9526" y="2569"/>
                </a:cubicBezTo>
                <a:lnTo>
                  <a:pt x="12079" y="2569"/>
                </a:lnTo>
                <a:cubicBezTo>
                  <a:pt x="11874" y="1743"/>
                  <a:pt x="11762" y="885"/>
                  <a:pt x="11762" y="5"/>
                </a:cubicBezTo>
                <a:lnTo>
                  <a:pt x="9844" y="5"/>
                </a:lnTo>
                <a:close/>
                <a:moveTo>
                  <a:pt x="15617" y="5"/>
                </a:moveTo>
                <a:cubicBezTo>
                  <a:pt x="15822" y="836"/>
                  <a:pt x="15934" y="1700"/>
                  <a:pt x="15934" y="2591"/>
                </a:cubicBezTo>
                <a:cubicBezTo>
                  <a:pt x="15934" y="3481"/>
                  <a:pt x="15822" y="4340"/>
                  <a:pt x="15617" y="5177"/>
                </a:cubicBezTo>
                <a:lnTo>
                  <a:pt x="18175" y="5177"/>
                </a:lnTo>
                <a:cubicBezTo>
                  <a:pt x="18101" y="4874"/>
                  <a:pt x="18038" y="4565"/>
                  <a:pt x="17989" y="4252"/>
                </a:cubicBezTo>
                <a:cubicBezTo>
                  <a:pt x="18182" y="3237"/>
                  <a:pt x="18848" y="2477"/>
                  <a:pt x="19197" y="2137"/>
                </a:cubicBezTo>
                <a:cubicBezTo>
                  <a:pt x="19359" y="2153"/>
                  <a:pt x="19752" y="2154"/>
                  <a:pt x="20281" y="1857"/>
                </a:cubicBezTo>
                <a:cubicBezTo>
                  <a:pt x="20841" y="1544"/>
                  <a:pt x="21282" y="1150"/>
                  <a:pt x="21600" y="729"/>
                </a:cubicBezTo>
                <a:cubicBezTo>
                  <a:pt x="21027" y="804"/>
                  <a:pt x="20436" y="998"/>
                  <a:pt x="19876" y="1311"/>
                </a:cubicBezTo>
                <a:cubicBezTo>
                  <a:pt x="19390" y="1586"/>
                  <a:pt x="19214" y="1867"/>
                  <a:pt x="19152" y="2012"/>
                </a:cubicBezTo>
                <a:cubicBezTo>
                  <a:pt x="18536" y="2320"/>
                  <a:pt x="18139" y="2779"/>
                  <a:pt x="17884" y="3190"/>
                </a:cubicBezTo>
                <a:cubicBezTo>
                  <a:pt x="17871" y="2990"/>
                  <a:pt x="17864" y="2790"/>
                  <a:pt x="17864" y="2591"/>
                </a:cubicBezTo>
                <a:cubicBezTo>
                  <a:pt x="17864" y="1706"/>
                  <a:pt x="17976" y="842"/>
                  <a:pt x="18181" y="5"/>
                </a:cubicBezTo>
                <a:lnTo>
                  <a:pt x="15617" y="5"/>
                </a:lnTo>
                <a:close/>
                <a:moveTo>
                  <a:pt x="19378" y="22"/>
                </a:moveTo>
                <a:cubicBezTo>
                  <a:pt x="19098" y="319"/>
                  <a:pt x="18884" y="696"/>
                  <a:pt x="18779" y="1117"/>
                </a:cubicBezTo>
                <a:cubicBezTo>
                  <a:pt x="18648" y="1651"/>
                  <a:pt x="18911" y="1904"/>
                  <a:pt x="18911" y="1904"/>
                </a:cubicBezTo>
                <a:cubicBezTo>
                  <a:pt x="18911" y="1904"/>
                  <a:pt x="19278" y="1764"/>
                  <a:pt x="19409" y="1230"/>
                </a:cubicBezTo>
                <a:cubicBezTo>
                  <a:pt x="19515" y="809"/>
                  <a:pt x="19496" y="389"/>
                  <a:pt x="19378" y="22"/>
                </a:cubicBezTo>
                <a:close/>
                <a:moveTo>
                  <a:pt x="19800" y="2262"/>
                </a:moveTo>
                <a:cubicBezTo>
                  <a:pt x="19460" y="2280"/>
                  <a:pt x="19296" y="2407"/>
                  <a:pt x="19296" y="2407"/>
                </a:cubicBezTo>
                <a:cubicBezTo>
                  <a:pt x="19296" y="2407"/>
                  <a:pt x="19452" y="2720"/>
                  <a:pt x="20069" y="2834"/>
                </a:cubicBezTo>
                <a:cubicBezTo>
                  <a:pt x="20554" y="2925"/>
                  <a:pt x="21040" y="2909"/>
                  <a:pt x="21464" y="2807"/>
                </a:cubicBezTo>
                <a:cubicBezTo>
                  <a:pt x="21121" y="2564"/>
                  <a:pt x="20685" y="2381"/>
                  <a:pt x="20199" y="2289"/>
                </a:cubicBezTo>
                <a:cubicBezTo>
                  <a:pt x="20046" y="2262"/>
                  <a:pt x="19913" y="2256"/>
                  <a:pt x="19800" y="2262"/>
                </a:cubicBezTo>
                <a:close/>
                <a:moveTo>
                  <a:pt x="9526" y="2910"/>
                </a:moveTo>
                <a:cubicBezTo>
                  <a:pt x="9732" y="3735"/>
                  <a:pt x="9844" y="4594"/>
                  <a:pt x="9844" y="5473"/>
                </a:cubicBezTo>
                <a:cubicBezTo>
                  <a:pt x="9844" y="6353"/>
                  <a:pt x="9732" y="7211"/>
                  <a:pt x="9526" y="8037"/>
                </a:cubicBezTo>
                <a:lnTo>
                  <a:pt x="12079" y="8037"/>
                </a:lnTo>
                <a:cubicBezTo>
                  <a:pt x="11874" y="7211"/>
                  <a:pt x="11762" y="6353"/>
                  <a:pt x="11762" y="5473"/>
                </a:cubicBezTo>
                <a:cubicBezTo>
                  <a:pt x="11768" y="4594"/>
                  <a:pt x="11874" y="3735"/>
                  <a:pt x="12079" y="2910"/>
                </a:cubicBezTo>
                <a:lnTo>
                  <a:pt x="9526" y="2910"/>
                </a:lnTo>
                <a:close/>
                <a:moveTo>
                  <a:pt x="3444" y="5473"/>
                </a:moveTo>
                <a:cubicBezTo>
                  <a:pt x="3649" y="6305"/>
                  <a:pt x="3761" y="7167"/>
                  <a:pt x="3761" y="8057"/>
                </a:cubicBezTo>
                <a:cubicBezTo>
                  <a:pt x="3761" y="8948"/>
                  <a:pt x="3649" y="9807"/>
                  <a:pt x="3444" y="10643"/>
                </a:cubicBezTo>
                <a:lnTo>
                  <a:pt x="6009" y="10643"/>
                </a:lnTo>
                <a:cubicBezTo>
                  <a:pt x="5940" y="10362"/>
                  <a:pt x="5879" y="10076"/>
                  <a:pt x="5835" y="9785"/>
                </a:cubicBezTo>
                <a:cubicBezTo>
                  <a:pt x="6003" y="8754"/>
                  <a:pt x="6687" y="7971"/>
                  <a:pt x="7042" y="7626"/>
                </a:cubicBezTo>
                <a:cubicBezTo>
                  <a:pt x="7204" y="7642"/>
                  <a:pt x="7596" y="7642"/>
                  <a:pt x="8126" y="7346"/>
                </a:cubicBezTo>
                <a:cubicBezTo>
                  <a:pt x="8686" y="7033"/>
                  <a:pt x="9129" y="6638"/>
                  <a:pt x="9447" y="6217"/>
                </a:cubicBezTo>
                <a:cubicBezTo>
                  <a:pt x="8874" y="6293"/>
                  <a:pt x="8281" y="6488"/>
                  <a:pt x="7721" y="6801"/>
                </a:cubicBezTo>
                <a:cubicBezTo>
                  <a:pt x="7235" y="7076"/>
                  <a:pt x="7061" y="7357"/>
                  <a:pt x="6999" y="7502"/>
                </a:cubicBezTo>
                <a:cubicBezTo>
                  <a:pt x="6364" y="7821"/>
                  <a:pt x="5966" y="8290"/>
                  <a:pt x="5711" y="8705"/>
                </a:cubicBezTo>
                <a:cubicBezTo>
                  <a:pt x="5698" y="8489"/>
                  <a:pt x="5691" y="8273"/>
                  <a:pt x="5691" y="8057"/>
                </a:cubicBezTo>
                <a:cubicBezTo>
                  <a:pt x="5691" y="7172"/>
                  <a:pt x="5803" y="6310"/>
                  <a:pt x="6009" y="5473"/>
                </a:cubicBezTo>
                <a:lnTo>
                  <a:pt x="3444" y="5473"/>
                </a:lnTo>
                <a:close/>
                <a:moveTo>
                  <a:pt x="15611" y="5478"/>
                </a:moveTo>
                <a:cubicBezTo>
                  <a:pt x="15816" y="6310"/>
                  <a:pt x="15928" y="7174"/>
                  <a:pt x="15928" y="8064"/>
                </a:cubicBezTo>
                <a:cubicBezTo>
                  <a:pt x="15928" y="8955"/>
                  <a:pt x="15816" y="9812"/>
                  <a:pt x="15611" y="10648"/>
                </a:cubicBezTo>
                <a:lnTo>
                  <a:pt x="18175" y="10648"/>
                </a:lnTo>
                <a:cubicBezTo>
                  <a:pt x="17970" y="9817"/>
                  <a:pt x="17858" y="8955"/>
                  <a:pt x="17858" y="8064"/>
                </a:cubicBezTo>
                <a:cubicBezTo>
                  <a:pt x="17858" y="7174"/>
                  <a:pt x="17970" y="6315"/>
                  <a:pt x="18175" y="5478"/>
                </a:cubicBezTo>
                <a:lnTo>
                  <a:pt x="15611" y="5478"/>
                </a:lnTo>
                <a:close/>
                <a:moveTo>
                  <a:pt x="7223" y="5516"/>
                </a:moveTo>
                <a:cubicBezTo>
                  <a:pt x="6943" y="5812"/>
                  <a:pt x="6731" y="6191"/>
                  <a:pt x="6625" y="6612"/>
                </a:cubicBezTo>
                <a:cubicBezTo>
                  <a:pt x="6495" y="7146"/>
                  <a:pt x="6756" y="7400"/>
                  <a:pt x="6756" y="7400"/>
                </a:cubicBezTo>
                <a:cubicBezTo>
                  <a:pt x="6756" y="7400"/>
                  <a:pt x="7123" y="7259"/>
                  <a:pt x="7254" y="6725"/>
                </a:cubicBezTo>
                <a:cubicBezTo>
                  <a:pt x="7360" y="6304"/>
                  <a:pt x="7341" y="5883"/>
                  <a:pt x="7223" y="5516"/>
                </a:cubicBezTo>
                <a:close/>
                <a:moveTo>
                  <a:pt x="7649" y="7752"/>
                </a:moveTo>
                <a:cubicBezTo>
                  <a:pt x="7306" y="7768"/>
                  <a:pt x="7143" y="7895"/>
                  <a:pt x="7143" y="7895"/>
                </a:cubicBezTo>
                <a:cubicBezTo>
                  <a:pt x="7143" y="7895"/>
                  <a:pt x="7297" y="8209"/>
                  <a:pt x="7913" y="8322"/>
                </a:cubicBezTo>
                <a:cubicBezTo>
                  <a:pt x="8405" y="8414"/>
                  <a:pt x="8885" y="8403"/>
                  <a:pt x="9314" y="8300"/>
                </a:cubicBezTo>
                <a:cubicBezTo>
                  <a:pt x="8972" y="8057"/>
                  <a:pt x="8537" y="7874"/>
                  <a:pt x="8052" y="7782"/>
                </a:cubicBezTo>
                <a:cubicBezTo>
                  <a:pt x="7897" y="7754"/>
                  <a:pt x="7763" y="7747"/>
                  <a:pt x="7649" y="7752"/>
                </a:cubicBezTo>
                <a:close/>
                <a:moveTo>
                  <a:pt x="9526" y="8371"/>
                </a:moveTo>
                <a:cubicBezTo>
                  <a:pt x="9732" y="9197"/>
                  <a:pt x="9844" y="10055"/>
                  <a:pt x="9844" y="10935"/>
                </a:cubicBezTo>
                <a:cubicBezTo>
                  <a:pt x="9844" y="11815"/>
                  <a:pt x="9732" y="12673"/>
                  <a:pt x="9526" y="13499"/>
                </a:cubicBezTo>
                <a:lnTo>
                  <a:pt x="12079" y="13499"/>
                </a:lnTo>
                <a:cubicBezTo>
                  <a:pt x="11874" y="12673"/>
                  <a:pt x="11762" y="11815"/>
                  <a:pt x="11762" y="10935"/>
                </a:cubicBezTo>
                <a:cubicBezTo>
                  <a:pt x="11762" y="10055"/>
                  <a:pt x="11874" y="9197"/>
                  <a:pt x="12079" y="8371"/>
                </a:cubicBezTo>
                <a:lnTo>
                  <a:pt x="9526" y="8371"/>
                </a:lnTo>
                <a:close/>
                <a:moveTo>
                  <a:pt x="2216" y="10952"/>
                </a:moveTo>
                <a:cubicBezTo>
                  <a:pt x="2104" y="11324"/>
                  <a:pt x="2085" y="11738"/>
                  <a:pt x="2185" y="12159"/>
                </a:cubicBezTo>
                <a:cubicBezTo>
                  <a:pt x="2328" y="12699"/>
                  <a:pt x="2683" y="12834"/>
                  <a:pt x="2683" y="12834"/>
                </a:cubicBezTo>
                <a:cubicBezTo>
                  <a:pt x="2683" y="12834"/>
                  <a:pt x="2946" y="12586"/>
                  <a:pt x="2816" y="12046"/>
                </a:cubicBezTo>
                <a:cubicBezTo>
                  <a:pt x="2710" y="11625"/>
                  <a:pt x="2496" y="11249"/>
                  <a:pt x="2216" y="10952"/>
                </a:cubicBezTo>
                <a:close/>
                <a:moveTo>
                  <a:pt x="3425" y="10952"/>
                </a:moveTo>
                <a:cubicBezTo>
                  <a:pt x="3630" y="11788"/>
                  <a:pt x="3742" y="12651"/>
                  <a:pt x="3742" y="13536"/>
                </a:cubicBezTo>
                <a:cubicBezTo>
                  <a:pt x="3742" y="13741"/>
                  <a:pt x="3737" y="13942"/>
                  <a:pt x="3724" y="14141"/>
                </a:cubicBezTo>
                <a:cubicBezTo>
                  <a:pt x="3475" y="13726"/>
                  <a:pt x="3077" y="13262"/>
                  <a:pt x="2448" y="12949"/>
                </a:cubicBezTo>
                <a:cubicBezTo>
                  <a:pt x="2386" y="12803"/>
                  <a:pt x="2212" y="12522"/>
                  <a:pt x="1726" y="12247"/>
                </a:cubicBezTo>
                <a:cubicBezTo>
                  <a:pt x="1166" y="11934"/>
                  <a:pt x="573" y="11739"/>
                  <a:pt x="0" y="11664"/>
                </a:cubicBezTo>
                <a:cubicBezTo>
                  <a:pt x="318" y="12085"/>
                  <a:pt x="761" y="12479"/>
                  <a:pt x="1321" y="12792"/>
                </a:cubicBezTo>
                <a:cubicBezTo>
                  <a:pt x="1850" y="13089"/>
                  <a:pt x="2241" y="13088"/>
                  <a:pt x="2403" y="13072"/>
                </a:cubicBezTo>
                <a:cubicBezTo>
                  <a:pt x="2758" y="13417"/>
                  <a:pt x="3437" y="14190"/>
                  <a:pt x="3617" y="15221"/>
                </a:cubicBezTo>
                <a:cubicBezTo>
                  <a:pt x="3574" y="15523"/>
                  <a:pt x="3513" y="15825"/>
                  <a:pt x="3438" y="16122"/>
                </a:cubicBezTo>
                <a:lnTo>
                  <a:pt x="6003" y="16122"/>
                </a:lnTo>
                <a:cubicBezTo>
                  <a:pt x="5797" y="15285"/>
                  <a:pt x="5686" y="14421"/>
                  <a:pt x="5686" y="13536"/>
                </a:cubicBezTo>
                <a:cubicBezTo>
                  <a:pt x="5686" y="12651"/>
                  <a:pt x="5798" y="11788"/>
                  <a:pt x="5991" y="10952"/>
                </a:cubicBezTo>
                <a:lnTo>
                  <a:pt x="3425" y="10952"/>
                </a:lnTo>
                <a:close/>
                <a:moveTo>
                  <a:pt x="15611" y="10952"/>
                </a:moveTo>
                <a:cubicBezTo>
                  <a:pt x="15816" y="11783"/>
                  <a:pt x="15928" y="12645"/>
                  <a:pt x="15928" y="13536"/>
                </a:cubicBezTo>
                <a:cubicBezTo>
                  <a:pt x="15928" y="14426"/>
                  <a:pt x="15816" y="15285"/>
                  <a:pt x="15611" y="16122"/>
                </a:cubicBezTo>
                <a:lnTo>
                  <a:pt x="18175" y="16122"/>
                </a:lnTo>
                <a:cubicBezTo>
                  <a:pt x="17970" y="15290"/>
                  <a:pt x="17858" y="14426"/>
                  <a:pt x="17858" y="13536"/>
                </a:cubicBezTo>
                <a:cubicBezTo>
                  <a:pt x="17858" y="12645"/>
                  <a:pt x="17970" y="11788"/>
                  <a:pt x="18175" y="10952"/>
                </a:cubicBezTo>
                <a:lnTo>
                  <a:pt x="15611" y="10952"/>
                </a:lnTo>
                <a:close/>
                <a:moveTo>
                  <a:pt x="20355" y="13077"/>
                </a:moveTo>
                <a:cubicBezTo>
                  <a:pt x="19913" y="13115"/>
                  <a:pt x="19458" y="13251"/>
                  <a:pt x="19041" y="13489"/>
                </a:cubicBezTo>
                <a:cubicBezTo>
                  <a:pt x="18512" y="13785"/>
                  <a:pt x="18493" y="14125"/>
                  <a:pt x="18493" y="14125"/>
                </a:cubicBezTo>
                <a:cubicBezTo>
                  <a:pt x="18493" y="14125"/>
                  <a:pt x="18855" y="14249"/>
                  <a:pt x="19384" y="13952"/>
                </a:cubicBezTo>
                <a:cubicBezTo>
                  <a:pt x="19801" y="13715"/>
                  <a:pt x="20131" y="13412"/>
                  <a:pt x="20355" y="13077"/>
                </a:cubicBezTo>
                <a:close/>
                <a:moveTo>
                  <a:pt x="1802" y="13200"/>
                </a:moveTo>
                <a:cubicBezTo>
                  <a:pt x="1688" y="13194"/>
                  <a:pt x="1555" y="13201"/>
                  <a:pt x="1401" y="13229"/>
                </a:cubicBezTo>
                <a:cubicBezTo>
                  <a:pt x="915" y="13321"/>
                  <a:pt x="481" y="13504"/>
                  <a:pt x="138" y="13747"/>
                </a:cubicBezTo>
                <a:cubicBezTo>
                  <a:pt x="568" y="13844"/>
                  <a:pt x="1046" y="13860"/>
                  <a:pt x="1531" y="13774"/>
                </a:cubicBezTo>
                <a:cubicBezTo>
                  <a:pt x="2148" y="13660"/>
                  <a:pt x="2304" y="13347"/>
                  <a:pt x="2304" y="13347"/>
                </a:cubicBezTo>
                <a:cubicBezTo>
                  <a:pt x="2304" y="13347"/>
                  <a:pt x="2142" y="13218"/>
                  <a:pt x="1802" y="13200"/>
                </a:cubicBezTo>
                <a:close/>
                <a:moveTo>
                  <a:pt x="9526" y="13833"/>
                </a:moveTo>
                <a:cubicBezTo>
                  <a:pt x="9732" y="14659"/>
                  <a:pt x="9844" y="15517"/>
                  <a:pt x="9844" y="16397"/>
                </a:cubicBezTo>
                <a:cubicBezTo>
                  <a:pt x="9844" y="17276"/>
                  <a:pt x="9732" y="18134"/>
                  <a:pt x="9526" y="18960"/>
                </a:cubicBezTo>
                <a:lnTo>
                  <a:pt x="12079" y="18960"/>
                </a:lnTo>
                <a:cubicBezTo>
                  <a:pt x="11874" y="18134"/>
                  <a:pt x="11762" y="17276"/>
                  <a:pt x="11762" y="16397"/>
                </a:cubicBezTo>
                <a:cubicBezTo>
                  <a:pt x="11762" y="15517"/>
                  <a:pt x="11874" y="14659"/>
                  <a:pt x="12079" y="13833"/>
                </a:cubicBezTo>
                <a:lnTo>
                  <a:pt x="9526" y="13833"/>
                </a:lnTo>
                <a:close/>
                <a:moveTo>
                  <a:pt x="19111" y="14241"/>
                </a:moveTo>
                <a:cubicBezTo>
                  <a:pt x="18660" y="14252"/>
                  <a:pt x="18450" y="14399"/>
                  <a:pt x="18450" y="14399"/>
                </a:cubicBezTo>
                <a:cubicBezTo>
                  <a:pt x="18450" y="14399"/>
                  <a:pt x="18667" y="14773"/>
                  <a:pt x="19489" y="14924"/>
                </a:cubicBezTo>
                <a:cubicBezTo>
                  <a:pt x="20143" y="15043"/>
                  <a:pt x="20778" y="15042"/>
                  <a:pt x="21345" y="14934"/>
                </a:cubicBezTo>
                <a:cubicBezTo>
                  <a:pt x="20878" y="14637"/>
                  <a:pt x="20298" y="14411"/>
                  <a:pt x="19644" y="14286"/>
                </a:cubicBezTo>
                <a:cubicBezTo>
                  <a:pt x="19439" y="14249"/>
                  <a:pt x="19262" y="14237"/>
                  <a:pt x="19111" y="14241"/>
                </a:cubicBezTo>
                <a:close/>
                <a:moveTo>
                  <a:pt x="18343" y="14713"/>
                </a:moveTo>
                <a:cubicBezTo>
                  <a:pt x="18343" y="14713"/>
                  <a:pt x="18201" y="15027"/>
                  <a:pt x="18543" y="15491"/>
                </a:cubicBezTo>
                <a:cubicBezTo>
                  <a:pt x="18817" y="15852"/>
                  <a:pt x="19165" y="16138"/>
                  <a:pt x="19551" y="16332"/>
                </a:cubicBezTo>
                <a:cubicBezTo>
                  <a:pt x="19508" y="15949"/>
                  <a:pt x="19352" y="15556"/>
                  <a:pt x="19078" y="15194"/>
                </a:cubicBezTo>
                <a:cubicBezTo>
                  <a:pt x="18736" y="14730"/>
                  <a:pt x="18343" y="14713"/>
                  <a:pt x="18343" y="14713"/>
                </a:cubicBezTo>
                <a:close/>
                <a:moveTo>
                  <a:pt x="7491" y="15523"/>
                </a:moveTo>
                <a:cubicBezTo>
                  <a:pt x="7709" y="15857"/>
                  <a:pt x="8039" y="16159"/>
                  <a:pt x="8456" y="16397"/>
                </a:cubicBezTo>
                <a:cubicBezTo>
                  <a:pt x="8986" y="16693"/>
                  <a:pt x="9353" y="16570"/>
                  <a:pt x="9353" y="16570"/>
                </a:cubicBezTo>
                <a:cubicBezTo>
                  <a:pt x="9353" y="16570"/>
                  <a:pt x="9334" y="16230"/>
                  <a:pt x="8805" y="15933"/>
                </a:cubicBezTo>
                <a:cubicBezTo>
                  <a:pt x="8387" y="15695"/>
                  <a:pt x="7933" y="15561"/>
                  <a:pt x="7491" y="15523"/>
                </a:cubicBezTo>
                <a:close/>
                <a:moveTo>
                  <a:pt x="3438" y="16430"/>
                </a:moveTo>
                <a:cubicBezTo>
                  <a:pt x="3644" y="17261"/>
                  <a:pt x="3755" y="18124"/>
                  <a:pt x="3755" y="19014"/>
                </a:cubicBezTo>
                <a:cubicBezTo>
                  <a:pt x="3755" y="19899"/>
                  <a:pt x="3644" y="20763"/>
                  <a:pt x="3438" y="21600"/>
                </a:cubicBezTo>
                <a:lnTo>
                  <a:pt x="6003" y="21600"/>
                </a:lnTo>
                <a:cubicBezTo>
                  <a:pt x="5797" y="20769"/>
                  <a:pt x="5686" y="19905"/>
                  <a:pt x="5686" y="19014"/>
                </a:cubicBezTo>
                <a:cubicBezTo>
                  <a:pt x="5686" y="18124"/>
                  <a:pt x="5797" y="17261"/>
                  <a:pt x="6003" y="16430"/>
                </a:cubicBezTo>
                <a:lnTo>
                  <a:pt x="3438" y="16430"/>
                </a:lnTo>
                <a:close/>
                <a:moveTo>
                  <a:pt x="15611" y="16430"/>
                </a:moveTo>
                <a:cubicBezTo>
                  <a:pt x="15816" y="17261"/>
                  <a:pt x="15928" y="18124"/>
                  <a:pt x="15928" y="19014"/>
                </a:cubicBezTo>
                <a:cubicBezTo>
                  <a:pt x="15928" y="19899"/>
                  <a:pt x="15816" y="20763"/>
                  <a:pt x="15611" y="21600"/>
                </a:cubicBezTo>
                <a:lnTo>
                  <a:pt x="18175" y="21600"/>
                </a:lnTo>
                <a:cubicBezTo>
                  <a:pt x="17970" y="20769"/>
                  <a:pt x="17858" y="19905"/>
                  <a:pt x="17858" y="19014"/>
                </a:cubicBezTo>
                <a:cubicBezTo>
                  <a:pt x="17858" y="18124"/>
                  <a:pt x="17970" y="17261"/>
                  <a:pt x="18175" y="16430"/>
                </a:cubicBezTo>
                <a:lnTo>
                  <a:pt x="15611" y="16430"/>
                </a:lnTo>
                <a:close/>
                <a:moveTo>
                  <a:pt x="8735" y="16688"/>
                </a:moveTo>
                <a:cubicBezTo>
                  <a:pt x="8584" y="16686"/>
                  <a:pt x="8407" y="16698"/>
                  <a:pt x="8201" y="16737"/>
                </a:cubicBezTo>
                <a:cubicBezTo>
                  <a:pt x="7548" y="16856"/>
                  <a:pt x="6968" y="17088"/>
                  <a:pt x="6501" y="17385"/>
                </a:cubicBezTo>
                <a:cubicBezTo>
                  <a:pt x="7067" y="17493"/>
                  <a:pt x="7703" y="17494"/>
                  <a:pt x="8357" y="17375"/>
                </a:cubicBezTo>
                <a:cubicBezTo>
                  <a:pt x="9179" y="17218"/>
                  <a:pt x="9396" y="16845"/>
                  <a:pt x="9396" y="16845"/>
                </a:cubicBezTo>
                <a:cubicBezTo>
                  <a:pt x="9396" y="16845"/>
                  <a:pt x="9186" y="16697"/>
                  <a:pt x="8735" y="16688"/>
                </a:cubicBezTo>
                <a:close/>
                <a:moveTo>
                  <a:pt x="9495" y="17152"/>
                </a:moveTo>
                <a:cubicBezTo>
                  <a:pt x="9495" y="17152"/>
                  <a:pt x="9104" y="17174"/>
                  <a:pt x="8762" y="17633"/>
                </a:cubicBezTo>
                <a:cubicBezTo>
                  <a:pt x="8488" y="17994"/>
                  <a:pt x="8331" y="18388"/>
                  <a:pt x="8287" y="18771"/>
                </a:cubicBezTo>
                <a:cubicBezTo>
                  <a:pt x="8673" y="18577"/>
                  <a:pt x="9023" y="18297"/>
                  <a:pt x="9297" y="17930"/>
                </a:cubicBezTo>
                <a:cubicBezTo>
                  <a:pt x="9639" y="17471"/>
                  <a:pt x="9495" y="17152"/>
                  <a:pt x="9495" y="17152"/>
                </a:cubicBezTo>
                <a:close/>
                <a:moveTo>
                  <a:pt x="9532" y="19301"/>
                </a:moveTo>
                <a:cubicBezTo>
                  <a:pt x="9713" y="20046"/>
                  <a:pt x="9819" y="20812"/>
                  <a:pt x="9844" y="21595"/>
                </a:cubicBezTo>
                <a:lnTo>
                  <a:pt x="11774" y="21595"/>
                </a:lnTo>
                <a:cubicBezTo>
                  <a:pt x="11793" y="20812"/>
                  <a:pt x="11898" y="20046"/>
                  <a:pt x="12085" y="19301"/>
                </a:cubicBezTo>
                <a:lnTo>
                  <a:pt x="9532" y="19301"/>
                </a:lnTo>
                <a:close/>
              </a:path>
            </a:pathLst>
          </a:custGeom>
          <a:solidFill>
            <a:schemeClr val="accent3">
              <a:satOff val="-5842"/>
              <a:lumOff val="26764"/>
            </a:schemeClr>
          </a:solidFill>
          <a:ln w="12700">
            <a:solidFill>
              <a:schemeClr val="accent3">
                <a:lumOff val="-929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5" name="Bouquet"/>
          <p:cNvSpPr/>
          <p:nvPr/>
        </p:nvSpPr>
        <p:spPr>
          <a:xfrm>
            <a:off x="3507341" y="2073464"/>
            <a:ext cx="365630" cy="668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71" h="21600" extrusionOk="0">
                <a:moveTo>
                  <a:pt x="10545" y="0"/>
                </a:moveTo>
                <a:cubicBezTo>
                  <a:pt x="9711" y="0"/>
                  <a:pt x="9034" y="378"/>
                  <a:pt x="9034" y="844"/>
                </a:cubicBezTo>
                <a:cubicBezTo>
                  <a:pt x="9034" y="992"/>
                  <a:pt x="9070" y="1145"/>
                  <a:pt x="9131" y="1298"/>
                </a:cubicBezTo>
                <a:cubicBezTo>
                  <a:pt x="8926" y="1192"/>
                  <a:pt x="8706" y="1097"/>
                  <a:pt x="8476" y="1023"/>
                </a:cubicBezTo>
                <a:cubicBezTo>
                  <a:pt x="7754" y="790"/>
                  <a:pt x="6833" y="928"/>
                  <a:pt x="6416" y="1332"/>
                </a:cubicBezTo>
                <a:cubicBezTo>
                  <a:pt x="5999" y="1735"/>
                  <a:pt x="6246" y="2251"/>
                  <a:pt x="6968" y="2484"/>
                </a:cubicBezTo>
                <a:cubicBezTo>
                  <a:pt x="7198" y="2558"/>
                  <a:pt x="7454" y="2617"/>
                  <a:pt x="7721" y="2663"/>
                </a:cubicBezTo>
                <a:cubicBezTo>
                  <a:pt x="7454" y="2710"/>
                  <a:pt x="7198" y="2769"/>
                  <a:pt x="6968" y="2843"/>
                </a:cubicBezTo>
                <a:cubicBezTo>
                  <a:pt x="6246" y="3076"/>
                  <a:pt x="5999" y="3592"/>
                  <a:pt x="6416" y="3995"/>
                </a:cubicBezTo>
                <a:cubicBezTo>
                  <a:pt x="6833" y="4398"/>
                  <a:pt x="7754" y="4536"/>
                  <a:pt x="8476" y="4303"/>
                </a:cubicBezTo>
                <a:cubicBezTo>
                  <a:pt x="8706" y="4229"/>
                  <a:pt x="8926" y="4134"/>
                  <a:pt x="9131" y="4029"/>
                </a:cubicBezTo>
                <a:cubicBezTo>
                  <a:pt x="9070" y="4181"/>
                  <a:pt x="9034" y="4334"/>
                  <a:pt x="9034" y="4483"/>
                </a:cubicBezTo>
                <a:cubicBezTo>
                  <a:pt x="9034" y="4852"/>
                  <a:pt x="9460" y="5165"/>
                  <a:pt x="10054" y="5279"/>
                </a:cubicBezTo>
                <a:lnTo>
                  <a:pt x="10054" y="21600"/>
                </a:lnTo>
                <a:lnTo>
                  <a:pt x="11033" y="21600"/>
                </a:lnTo>
                <a:lnTo>
                  <a:pt x="11033" y="5279"/>
                </a:lnTo>
                <a:cubicBezTo>
                  <a:pt x="11627" y="5165"/>
                  <a:pt x="12053" y="4852"/>
                  <a:pt x="12053" y="4483"/>
                </a:cubicBezTo>
                <a:cubicBezTo>
                  <a:pt x="12053" y="4334"/>
                  <a:pt x="12017" y="4181"/>
                  <a:pt x="11956" y="4029"/>
                </a:cubicBezTo>
                <a:cubicBezTo>
                  <a:pt x="12161" y="4134"/>
                  <a:pt x="12381" y="4229"/>
                  <a:pt x="12611" y="4303"/>
                </a:cubicBezTo>
                <a:cubicBezTo>
                  <a:pt x="13333" y="4536"/>
                  <a:pt x="14257" y="4398"/>
                  <a:pt x="14674" y="3995"/>
                </a:cubicBezTo>
                <a:cubicBezTo>
                  <a:pt x="15091" y="3592"/>
                  <a:pt x="14844" y="3076"/>
                  <a:pt x="14122" y="2843"/>
                </a:cubicBezTo>
                <a:cubicBezTo>
                  <a:pt x="13892" y="2769"/>
                  <a:pt x="13636" y="2710"/>
                  <a:pt x="13369" y="2663"/>
                </a:cubicBezTo>
                <a:cubicBezTo>
                  <a:pt x="13636" y="2617"/>
                  <a:pt x="13892" y="2558"/>
                  <a:pt x="14122" y="2484"/>
                </a:cubicBezTo>
                <a:cubicBezTo>
                  <a:pt x="14844" y="2251"/>
                  <a:pt x="15091" y="1735"/>
                  <a:pt x="14674" y="1332"/>
                </a:cubicBezTo>
                <a:cubicBezTo>
                  <a:pt x="14257" y="928"/>
                  <a:pt x="13333" y="790"/>
                  <a:pt x="12611" y="1023"/>
                </a:cubicBezTo>
                <a:cubicBezTo>
                  <a:pt x="12381" y="1097"/>
                  <a:pt x="12161" y="1192"/>
                  <a:pt x="11956" y="1298"/>
                </a:cubicBezTo>
                <a:cubicBezTo>
                  <a:pt x="12017" y="1145"/>
                  <a:pt x="12053" y="992"/>
                  <a:pt x="12053" y="844"/>
                </a:cubicBezTo>
                <a:cubicBezTo>
                  <a:pt x="12053" y="378"/>
                  <a:pt x="11379" y="0"/>
                  <a:pt x="10545" y="0"/>
                </a:cubicBezTo>
                <a:close/>
                <a:moveTo>
                  <a:pt x="10545" y="1987"/>
                </a:moveTo>
                <a:cubicBezTo>
                  <a:pt x="11214" y="1987"/>
                  <a:pt x="11756" y="2290"/>
                  <a:pt x="11756" y="2663"/>
                </a:cubicBezTo>
                <a:cubicBezTo>
                  <a:pt x="11756" y="3037"/>
                  <a:pt x="11214" y="3339"/>
                  <a:pt x="10545" y="3339"/>
                </a:cubicBezTo>
                <a:cubicBezTo>
                  <a:pt x="9876" y="3339"/>
                  <a:pt x="9335" y="3037"/>
                  <a:pt x="9335" y="2663"/>
                </a:cubicBezTo>
                <a:cubicBezTo>
                  <a:pt x="9335" y="2290"/>
                  <a:pt x="9876" y="1987"/>
                  <a:pt x="10545" y="1987"/>
                </a:cubicBezTo>
                <a:close/>
                <a:moveTo>
                  <a:pt x="4332" y="4012"/>
                </a:moveTo>
                <a:cubicBezTo>
                  <a:pt x="3498" y="4012"/>
                  <a:pt x="2824" y="4390"/>
                  <a:pt x="2824" y="4855"/>
                </a:cubicBezTo>
                <a:cubicBezTo>
                  <a:pt x="2824" y="5004"/>
                  <a:pt x="2860" y="5157"/>
                  <a:pt x="2921" y="5309"/>
                </a:cubicBezTo>
                <a:cubicBezTo>
                  <a:pt x="2715" y="5204"/>
                  <a:pt x="2496" y="5109"/>
                  <a:pt x="2266" y="5035"/>
                </a:cubicBezTo>
                <a:cubicBezTo>
                  <a:pt x="1544" y="4802"/>
                  <a:pt x="620" y="4940"/>
                  <a:pt x="203" y="5343"/>
                </a:cubicBezTo>
                <a:cubicBezTo>
                  <a:pt x="-214" y="5746"/>
                  <a:pt x="33" y="6262"/>
                  <a:pt x="755" y="6495"/>
                </a:cubicBezTo>
                <a:cubicBezTo>
                  <a:pt x="985" y="6569"/>
                  <a:pt x="1241" y="6628"/>
                  <a:pt x="1507" y="6675"/>
                </a:cubicBezTo>
                <a:cubicBezTo>
                  <a:pt x="1241" y="6721"/>
                  <a:pt x="985" y="6780"/>
                  <a:pt x="755" y="6854"/>
                </a:cubicBezTo>
                <a:cubicBezTo>
                  <a:pt x="33" y="7087"/>
                  <a:pt x="-214" y="7603"/>
                  <a:pt x="203" y="8006"/>
                </a:cubicBezTo>
                <a:cubicBezTo>
                  <a:pt x="620" y="8410"/>
                  <a:pt x="1544" y="8548"/>
                  <a:pt x="2266" y="8315"/>
                </a:cubicBezTo>
                <a:cubicBezTo>
                  <a:pt x="2496" y="8241"/>
                  <a:pt x="2715" y="8146"/>
                  <a:pt x="2921" y="8040"/>
                </a:cubicBezTo>
                <a:cubicBezTo>
                  <a:pt x="2860" y="8193"/>
                  <a:pt x="2824" y="8346"/>
                  <a:pt x="2824" y="8494"/>
                </a:cubicBezTo>
                <a:cubicBezTo>
                  <a:pt x="2824" y="8960"/>
                  <a:pt x="3498" y="9338"/>
                  <a:pt x="4332" y="9338"/>
                </a:cubicBezTo>
                <a:cubicBezTo>
                  <a:pt x="5058" y="9338"/>
                  <a:pt x="5665" y="9052"/>
                  <a:pt x="5809" y="8670"/>
                </a:cubicBezTo>
                <a:cubicBezTo>
                  <a:pt x="6949" y="9833"/>
                  <a:pt x="8527" y="11866"/>
                  <a:pt x="8534" y="14227"/>
                </a:cubicBezTo>
                <a:cubicBezTo>
                  <a:pt x="8244" y="13960"/>
                  <a:pt x="7707" y="13680"/>
                  <a:pt x="6729" y="13460"/>
                </a:cubicBezTo>
                <a:cubicBezTo>
                  <a:pt x="4129" y="12874"/>
                  <a:pt x="3807" y="12323"/>
                  <a:pt x="3807" y="12323"/>
                </a:cubicBezTo>
                <a:cubicBezTo>
                  <a:pt x="3807" y="12323"/>
                  <a:pt x="3482" y="13972"/>
                  <a:pt x="5327" y="14881"/>
                </a:cubicBezTo>
                <a:cubicBezTo>
                  <a:pt x="6822" y="15618"/>
                  <a:pt x="7968" y="15407"/>
                  <a:pt x="8491" y="15234"/>
                </a:cubicBezTo>
                <a:cubicBezTo>
                  <a:pt x="8226" y="18494"/>
                  <a:pt x="6757" y="20968"/>
                  <a:pt x="6741" y="20995"/>
                </a:cubicBezTo>
                <a:lnTo>
                  <a:pt x="7666" y="21170"/>
                </a:lnTo>
                <a:cubicBezTo>
                  <a:pt x="7741" y="21045"/>
                  <a:pt x="9511" y="18073"/>
                  <a:pt x="9511" y="14242"/>
                </a:cubicBezTo>
                <a:cubicBezTo>
                  <a:pt x="9511" y="11717"/>
                  <a:pt x="7854" y="9589"/>
                  <a:pt x="6653" y="8379"/>
                </a:cubicBezTo>
                <a:cubicBezTo>
                  <a:pt x="7325" y="8512"/>
                  <a:pt x="8094" y="8364"/>
                  <a:pt x="8464" y="8006"/>
                </a:cubicBezTo>
                <a:cubicBezTo>
                  <a:pt x="8881" y="7603"/>
                  <a:pt x="8631" y="7087"/>
                  <a:pt x="7909" y="6854"/>
                </a:cubicBezTo>
                <a:cubicBezTo>
                  <a:pt x="7679" y="6780"/>
                  <a:pt x="7423" y="6721"/>
                  <a:pt x="7156" y="6675"/>
                </a:cubicBezTo>
                <a:cubicBezTo>
                  <a:pt x="7423" y="6628"/>
                  <a:pt x="7679" y="6569"/>
                  <a:pt x="7909" y="6495"/>
                </a:cubicBezTo>
                <a:cubicBezTo>
                  <a:pt x="8631" y="6262"/>
                  <a:pt x="8881" y="5746"/>
                  <a:pt x="8464" y="5343"/>
                </a:cubicBezTo>
                <a:cubicBezTo>
                  <a:pt x="8047" y="4940"/>
                  <a:pt x="7123" y="4802"/>
                  <a:pt x="6401" y="5035"/>
                </a:cubicBezTo>
                <a:cubicBezTo>
                  <a:pt x="6171" y="5109"/>
                  <a:pt x="5951" y="5204"/>
                  <a:pt x="5746" y="5309"/>
                </a:cubicBezTo>
                <a:cubicBezTo>
                  <a:pt x="5807" y="5157"/>
                  <a:pt x="5843" y="5004"/>
                  <a:pt x="5843" y="4855"/>
                </a:cubicBezTo>
                <a:cubicBezTo>
                  <a:pt x="5843" y="4390"/>
                  <a:pt x="5166" y="4012"/>
                  <a:pt x="4332" y="4012"/>
                </a:cubicBezTo>
                <a:close/>
                <a:moveTo>
                  <a:pt x="16840" y="4012"/>
                </a:moveTo>
                <a:cubicBezTo>
                  <a:pt x="16006" y="4012"/>
                  <a:pt x="15332" y="4390"/>
                  <a:pt x="15332" y="4855"/>
                </a:cubicBezTo>
                <a:cubicBezTo>
                  <a:pt x="15332" y="5004"/>
                  <a:pt x="15368" y="5157"/>
                  <a:pt x="15429" y="5309"/>
                </a:cubicBezTo>
                <a:cubicBezTo>
                  <a:pt x="15224" y="5204"/>
                  <a:pt x="15004" y="5109"/>
                  <a:pt x="14774" y="5035"/>
                </a:cubicBezTo>
                <a:cubicBezTo>
                  <a:pt x="14052" y="4802"/>
                  <a:pt x="13128" y="4940"/>
                  <a:pt x="12711" y="5343"/>
                </a:cubicBezTo>
                <a:cubicBezTo>
                  <a:pt x="12294" y="5746"/>
                  <a:pt x="12541" y="6262"/>
                  <a:pt x="13263" y="6495"/>
                </a:cubicBezTo>
                <a:cubicBezTo>
                  <a:pt x="13493" y="6569"/>
                  <a:pt x="13749" y="6628"/>
                  <a:pt x="14016" y="6675"/>
                </a:cubicBezTo>
                <a:cubicBezTo>
                  <a:pt x="13749" y="6721"/>
                  <a:pt x="13493" y="6780"/>
                  <a:pt x="13263" y="6854"/>
                </a:cubicBezTo>
                <a:cubicBezTo>
                  <a:pt x="12541" y="7087"/>
                  <a:pt x="12294" y="7603"/>
                  <a:pt x="12711" y="8006"/>
                </a:cubicBezTo>
                <a:cubicBezTo>
                  <a:pt x="13081" y="8364"/>
                  <a:pt x="13850" y="8512"/>
                  <a:pt x="14522" y="8379"/>
                </a:cubicBezTo>
                <a:cubicBezTo>
                  <a:pt x="13321" y="9589"/>
                  <a:pt x="11661" y="11717"/>
                  <a:pt x="11661" y="14242"/>
                </a:cubicBezTo>
                <a:cubicBezTo>
                  <a:pt x="11661" y="18073"/>
                  <a:pt x="13431" y="21045"/>
                  <a:pt x="13506" y="21170"/>
                </a:cubicBezTo>
                <a:lnTo>
                  <a:pt x="14434" y="20995"/>
                </a:lnTo>
                <a:cubicBezTo>
                  <a:pt x="14416" y="20965"/>
                  <a:pt x="12641" y="17979"/>
                  <a:pt x="12641" y="14242"/>
                </a:cubicBezTo>
                <a:cubicBezTo>
                  <a:pt x="12641" y="13827"/>
                  <a:pt x="12692" y="13423"/>
                  <a:pt x="12778" y="13031"/>
                </a:cubicBezTo>
                <a:cubicBezTo>
                  <a:pt x="13247" y="13207"/>
                  <a:pt x="14444" y="13497"/>
                  <a:pt x="16036" y="12713"/>
                </a:cubicBezTo>
                <a:cubicBezTo>
                  <a:pt x="17881" y="11804"/>
                  <a:pt x="17553" y="10155"/>
                  <a:pt x="17553" y="10155"/>
                </a:cubicBezTo>
                <a:cubicBezTo>
                  <a:pt x="17553" y="10155"/>
                  <a:pt x="17234" y="10705"/>
                  <a:pt x="14635" y="11291"/>
                </a:cubicBezTo>
                <a:cubicBezTo>
                  <a:pt x="13958" y="11444"/>
                  <a:pt x="13494" y="11624"/>
                  <a:pt x="13175" y="11810"/>
                </a:cubicBezTo>
                <a:cubicBezTo>
                  <a:pt x="13737" y="10503"/>
                  <a:pt x="14640" y="9411"/>
                  <a:pt x="15366" y="8670"/>
                </a:cubicBezTo>
                <a:cubicBezTo>
                  <a:pt x="15510" y="9052"/>
                  <a:pt x="16114" y="9338"/>
                  <a:pt x="16840" y="9338"/>
                </a:cubicBezTo>
                <a:cubicBezTo>
                  <a:pt x="17674" y="9338"/>
                  <a:pt x="18351" y="8960"/>
                  <a:pt x="18351" y="8494"/>
                </a:cubicBezTo>
                <a:cubicBezTo>
                  <a:pt x="18351" y="8346"/>
                  <a:pt x="18315" y="8193"/>
                  <a:pt x="18254" y="8040"/>
                </a:cubicBezTo>
                <a:cubicBezTo>
                  <a:pt x="18460" y="8146"/>
                  <a:pt x="18679" y="8241"/>
                  <a:pt x="18909" y="8315"/>
                </a:cubicBezTo>
                <a:cubicBezTo>
                  <a:pt x="19631" y="8548"/>
                  <a:pt x="20552" y="8410"/>
                  <a:pt x="20969" y="8006"/>
                </a:cubicBezTo>
                <a:cubicBezTo>
                  <a:pt x="21386" y="7603"/>
                  <a:pt x="21139" y="7087"/>
                  <a:pt x="20417" y="6854"/>
                </a:cubicBezTo>
                <a:cubicBezTo>
                  <a:pt x="20187" y="6780"/>
                  <a:pt x="19931" y="6721"/>
                  <a:pt x="19665" y="6675"/>
                </a:cubicBezTo>
                <a:cubicBezTo>
                  <a:pt x="19931" y="6628"/>
                  <a:pt x="20187" y="6569"/>
                  <a:pt x="20417" y="6495"/>
                </a:cubicBezTo>
                <a:cubicBezTo>
                  <a:pt x="21139" y="6262"/>
                  <a:pt x="21386" y="5746"/>
                  <a:pt x="20969" y="5343"/>
                </a:cubicBezTo>
                <a:cubicBezTo>
                  <a:pt x="20552" y="4940"/>
                  <a:pt x="19631" y="4802"/>
                  <a:pt x="18909" y="5035"/>
                </a:cubicBezTo>
                <a:cubicBezTo>
                  <a:pt x="18679" y="5109"/>
                  <a:pt x="18460" y="5204"/>
                  <a:pt x="18254" y="5309"/>
                </a:cubicBezTo>
                <a:cubicBezTo>
                  <a:pt x="18315" y="5157"/>
                  <a:pt x="18351" y="5004"/>
                  <a:pt x="18351" y="4855"/>
                </a:cubicBezTo>
                <a:cubicBezTo>
                  <a:pt x="18351" y="4390"/>
                  <a:pt x="17674" y="4012"/>
                  <a:pt x="16840" y="4012"/>
                </a:cubicBezTo>
                <a:close/>
                <a:moveTo>
                  <a:pt x="4332" y="5999"/>
                </a:moveTo>
                <a:cubicBezTo>
                  <a:pt x="5001" y="5999"/>
                  <a:pt x="5545" y="6301"/>
                  <a:pt x="5545" y="6675"/>
                </a:cubicBezTo>
                <a:cubicBezTo>
                  <a:pt x="5545" y="7048"/>
                  <a:pt x="5001" y="7351"/>
                  <a:pt x="4332" y="7351"/>
                </a:cubicBezTo>
                <a:cubicBezTo>
                  <a:pt x="3663" y="7351"/>
                  <a:pt x="3121" y="7048"/>
                  <a:pt x="3121" y="6675"/>
                </a:cubicBezTo>
                <a:cubicBezTo>
                  <a:pt x="3121" y="6301"/>
                  <a:pt x="3663" y="5999"/>
                  <a:pt x="4332" y="5999"/>
                </a:cubicBezTo>
                <a:close/>
                <a:moveTo>
                  <a:pt x="16840" y="5999"/>
                </a:moveTo>
                <a:cubicBezTo>
                  <a:pt x="17509" y="5999"/>
                  <a:pt x="18051" y="6301"/>
                  <a:pt x="18051" y="6675"/>
                </a:cubicBezTo>
                <a:cubicBezTo>
                  <a:pt x="18051" y="7048"/>
                  <a:pt x="17509" y="7351"/>
                  <a:pt x="16840" y="7351"/>
                </a:cubicBezTo>
                <a:cubicBezTo>
                  <a:pt x="16171" y="7351"/>
                  <a:pt x="15630" y="7048"/>
                  <a:pt x="15630" y="6675"/>
                </a:cubicBezTo>
                <a:cubicBezTo>
                  <a:pt x="15630" y="6301"/>
                  <a:pt x="16171" y="5999"/>
                  <a:pt x="16840" y="5999"/>
                </a:cubicBezTo>
                <a:close/>
              </a:path>
            </a:pathLst>
          </a:custGeom>
          <a:solidFill>
            <a:srgbClr val="FF2600"/>
          </a:solidFill>
          <a:ln w="12700">
            <a:solidFill>
              <a:schemeClr val="accent3">
                <a:lumOff val="-929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6" name="Beetle"/>
          <p:cNvSpPr/>
          <p:nvPr/>
        </p:nvSpPr>
        <p:spPr>
          <a:xfrm>
            <a:off x="2450351" y="2707691"/>
            <a:ext cx="449520" cy="574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4" h="21532" extrusionOk="0">
                <a:moveTo>
                  <a:pt x="9434" y="8"/>
                </a:moveTo>
                <a:cubicBezTo>
                  <a:pt x="8677" y="293"/>
                  <a:pt x="8721" y="889"/>
                  <a:pt x="8896" y="1345"/>
                </a:cubicBezTo>
                <a:lnTo>
                  <a:pt x="8686" y="1480"/>
                </a:lnTo>
                <a:cubicBezTo>
                  <a:pt x="8252" y="1191"/>
                  <a:pt x="7014" y="1410"/>
                  <a:pt x="6700" y="950"/>
                </a:cubicBezTo>
                <a:cubicBezTo>
                  <a:pt x="6784" y="529"/>
                  <a:pt x="6305" y="48"/>
                  <a:pt x="5833" y="243"/>
                </a:cubicBezTo>
                <a:cubicBezTo>
                  <a:pt x="5361" y="438"/>
                  <a:pt x="5782" y="1209"/>
                  <a:pt x="6835" y="1400"/>
                </a:cubicBezTo>
                <a:cubicBezTo>
                  <a:pt x="7544" y="1529"/>
                  <a:pt x="7866" y="1490"/>
                  <a:pt x="8220" y="1779"/>
                </a:cubicBezTo>
                <a:cubicBezTo>
                  <a:pt x="7936" y="1982"/>
                  <a:pt x="7921" y="2333"/>
                  <a:pt x="8197" y="2549"/>
                </a:cubicBezTo>
                <a:lnTo>
                  <a:pt x="8529" y="2810"/>
                </a:lnTo>
                <a:cubicBezTo>
                  <a:pt x="6742" y="3298"/>
                  <a:pt x="5379" y="4359"/>
                  <a:pt x="4926" y="5660"/>
                </a:cubicBezTo>
                <a:cubicBezTo>
                  <a:pt x="4728" y="5287"/>
                  <a:pt x="4509" y="4618"/>
                  <a:pt x="4613" y="3513"/>
                </a:cubicBezTo>
                <a:cubicBezTo>
                  <a:pt x="4626" y="3375"/>
                  <a:pt x="4503" y="3251"/>
                  <a:pt x="4330" y="3227"/>
                </a:cubicBezTo>
                <a:cubicBezTo>
                  <a:pt x="4186" y="3208"/>
                  <a:pt x="4057" y="3222"/>
                  <a:pt x="4029" y="3110"/>
                </a:cubicBezTo>
                <a:cubicBezTo>
                  <a:pt x="3842" y="2356"/>
                  <a:pt x="3276" y="1322"/>
                  <a:pt x="3023" y="1173"/>
                </a:cubicBezTo>
                <a:cubicBezTo>
                  <a:pt x="2660" y="960"/>
                  <a:pt x="2194" y="1338"/>
                  <a:pt x="2489" y="1619"/>
                </a:cubicBezTo>
                <a:cubicBezTo>
                  <a:pt x="2718" y="1837"/>
                  <a:pt x="3243" y="2453"/>
                  <a:pt x="3551" y="3145"/>
                </a:cubicBezTo>
                <a:cubicBezTo>
                  <a:pt x="3621" y="3303"/>
                  <a:pt x="3124" y="3157"/>
                  <a:pt x="3062" y="3475"/>
                </a:cubicBezTo>
                <a:cubicBezTo>
                  <a:pt x="2973" y="3930"/>
                  <a:pt x="3288" y="4084"/>
                  <a:pt x="3032" y="4208"/>
                </a:cubicBezTo>
                <a:cubicBezTo>
                  <a:pt x="2815" y="4315"/>
                  <a:pt x="2833" y="4568"/>
                  <a:pt x="3064" y="4654"/>
                </a:cubicBezTo>
                <a:cubicBezTo>
                  <a:pt x="3862" y="4953"/>
                  <a:pt x="3718" y="6102"/>
                  <a:pt x="4763" y="6648"/>
                </a:cubicBezTo>
                <a:cubicBezTo>
                  <a:pt x="4765" y="6783"/>
                  <a:pt x="4776" y="6917"/>
                  <a:pt x="4797" y="7050"/>
                </a:cubicBezTo>
                <a:cubicBezTo>
                  <a:pt x="4845" y="7358"/>
                  <a:pt x="5242" y="7555"/>
                  <a:pt x="5612" y="7445"/>
                </a:cubicBezTo>
                <a:cubicBezTo>
                  <a:pt x="7081" y="7008"/>
                  <a:pt x="8847" y="6902"/>
                  <a:pt x="10747" y="6902"/>
                </a:cubicBezTo>
                <a:cubicBezTo>
                  <a:pt x="12640" y="6902"/>
                  <a:pt x="14400" y="7006"/>
                  <a:pt x="15865" y="7438"/>
                </a:cubicBezTo>
                <a:cubicBezTo>
                  <a:pt x="16241" y="7549"/>
                  <a:pt x="16651" y="7354"/>
                  <a:pt x="16699" y="7041"/>
                </a:cubicBezTo>
                <a:cubicBezTo>
                  <a:pt x="16719" y="6912"/>
                  <a:pt x="16729" y="6780"/>
                  <a:pt x="16731" y="6648"/>
                </a:cubicBezTo>
                <a:cubicBezTo>
                  <a:pt x="17765" y="6108"/>
                  <a:pt x="17638" y="4951"/>
                  <a:pt x="18430" y="4654"/>
                </a:cubicBezTo>
                <a:cubicBezTo>
                  <a:pt x="18655" y="4570"/>
                  <a:pt x="18691" y="4316"/>
                  <a:pt x="18451" y="4202"/>
                </a:cubicBezTo>
                <a:cubicBezTo>
                  <a:pt x="18216" y="4089"/>
                  <a:pt x="18519" y="3920"/>
                  <a:pt x="18432" y="3475"/>
                </a:cubicBezTo>
                <a:cubicBezTo>
                  <a:pt x="18370" y="3157"/>
                  <a:pt x="17872" y="3304"/>
                  <a:pt x="17943" y="3145"/>
                </a:cubicBezTo>
                <a:cubicBezTo>
                  <a:pt x="18205" y="2555"/>
                  <a:pt x="18682" y="1927"/>
                  <a:pt x="19005" y="1619"/>
                </a:cubicBezTo>
                <a:cubicBezTo>
                  <a:pt x="19358" y="1278"/>
                  <a:pt x="18661" y="893"/>
                  <a:pt x="18368" y="1263"/>
                </a:cubicBezTo>
                <a:cubicBezTo>
                  <a:pt x="18015" y="1710"/>
                  <a:pt x="17631" y="2439"/>
                  <a:pt x="17465" y="3110"/>
                </a:cubicBezTo>
                <a:cubicBezTo>
                  <a:pt x="17437" y="3223"/>
                  <a:pt x="17306" y="3209"/>
                  <a:pt x="17164" y="3227"/>
                </a:cubicBezTo>
                <a:cubicBezTo>
                  <a:pt x="16991" y="3251"/>
                  <a:pt x="16870" y="3375"/>
                  <a:pt x="16883" y="3513"/>
                </a:cubicBezTo>
                <a:cubicBezTo>
                  <a:pt x="16987" y="4618"/>
                  <a:pt x="16766" y="5287"/>
                  <a:pt x="16568" y="5660"/>
                </a:cubicBezTo>
                <a:cubicBezTo>
                  <a:pt x="16115" y="4359"/>
                  <a:pt x="14752" y="3298"/>
                  <a:pt x="12965" y="2810"/>
                </a:cubicBezTo>
                <a:lnTo>
                  <a:pt x="13297" y="2549"/>
                </a:lnTo>
                <a:cubicBezTo>
                  <a:pt x="13573" y="2333"/>
                  <a:pt x="13558" y="1982"/>
                  <a:pt x="13274" y="1779"/>
                </a:cubicBezTo>
                <a:cubicBezTo>
                  <a:pt x="13626" y="1490"/>
                  <a:pt x="13949" y="1530"/>
                  <a:pt x="14659" y="1400"/>
                </a:cubicBezTo>
                <a:cubicBezTo>
                  <a:pt x="15712" y="1209"/>
                  <a:pt x="16133" y="439"/>
                  <a:pt x="15661" y="243"/>
                </a:cubicBezTo>
                <a:cubicBezTo>
                  <a:pt x="15189" y="48"/>
                  <a:pt x="14710" y="529"/>
                  <a:pt x="14794" y="950"/>
                </a:cubicBezTo>
                <a:cubicBezTo>
                  <a:pt x="14480" y="1410"/>
                  <a:pt x="13242" y="1191"/>
                  <a:pt x="12808" y="1480"/>
                </a:cubicBezTo>
                <a:lnTo>
                  <a:pt x="12598" y="1345"/>
                </a:lnTo>
                <a:cubicBezTo>
                  <a:pt x="12773" y="889"/>
                  <a:pt x="12817" y="293"/>
                  <a:pt x="12060" y="8"/>
                </a:cubicBezTo>
                <a:cubicBezTo>
                  <a:pt x="11987" y="-20"/>
                  <a:pt x="11909" y="36"/>
                  <a:pt x="11940" y="95"/>
                </a:cubicBezTo>
                <a:cubicBezTo>
                  <a:pt x="12073" y="351"/>
                  <a:pt x="12002" y="624"/>
                  <a:pt x="11837" y="860"/>
                </a:cubicBezTo>
                <a:cubicBezTo>
                  <a:pt x="11190" y="484"/>
                  <a:pt x="10306" y="484"/>
                  <a:pt x="9660" y="860"/>
                </a:cubicBezTo>
                <a:cubicBezTo>
                  <a:pt x="9494" y="624"/>
                  <a:pt x="9421" y="351"/>
                  <a:pt x="9554" y="95"/>
                </a:cubicBezTo>
                <a:cubicBezTo>
                  <a:pt x="9585" y="36"/>
                  <a:pt x="9507" y="-20"/>
                  <a:pt x="9434" y="8"/>
                </a:cubicBezTo>
                <a:close/>
                <a:moveTo>
                  <a:pt x="10747" y="7403"/>
                </a:moveTo>
                <a:cubicBezTo>
                  <a:pt x="10120" y="7403"/>
                  <a:pt x="9420" y="7413"/>
                  <a:pt x="8705" y="7459"/>
                </a:cubicBezTo>
                <a:cubicBezTo>
                  <a:pt x="8643" y="7462"/>
                  <a:pt x="8596" y="7508"/>
                  <a:pt x="8604" y="7556"/>
                </a:cubicBezTo>
                <a:cubicBezTo>
                  <a:pt x="8784" y="8574"/>
                  <a:pt x="9507" y="9510"/>
                  <a:pt x="10588" y="10095"/>
                </a:cubicBezTo>
                <a:cubicBezTo>
                  <a:pt x="10684" y="10146"/>
                  <a:pt x="10810" y="10146"/>
                  <a:pt x="10906" y="10095"/>
                </a:cubicBezTo>
                <a:cubicBezTo>
                  <a:pt x="11987" y="9510"/>
                  <a:pt x="12710" y="8574"/>
                  <a:pt x="12890" y="7556"/>
                </a:cubicBezTo>
                <a:cubicBezTo>
                  <a:pt x="12898" y="7508"/>
                  <a:pt x="12851" y="7462"/>
                  <a:pt x="12789" y="7459"/>
                </a:cubicBezTo>
                <a:cubicBezTo>
                  <a:pt x="12074" y="7413"/>
                  <a:pt x="11374" y="7403"/>
                  <a:pt x="10747" y="7403"/>
                </a:cubicBezTo>
                <a:close/>
                <a:moveTo>
                  <a:pt x="7832" y="7531"/>
                </a:moveTo>
                <a:cubicBezTo>
                  <a:pt x="6059" y="7679"/>
                  <a:pt x="5173" y="7999"/>
                  <a:pt x="4737" y="8515"/>
                </a:cubicBezTo>
                <a:cubicBezTo>
                  <a:pt x="4577" y="8431"/>
                  <a:pt x="4349" y="8389"/>
                  <a:pt x="3986" y="8481"/>
                </a:cubicBezTo>
                <a:cubicBezTo>
                  <a:pt x="3118" y="8704"/>
                  <a:pt x="2312" y="9701"/>
                  <a:pt x="1631" y="10330"/>
                </a:cubicBezTo>
                <a:cubicBezTo>
                  <a:pt x="1517" y="10436"/>
                  <a:pt x="1556" y="10603"/>
                  <a:pt x="1728" y="10665"/>
                </a:cubicBezTo>
                <a:cubicBezTo>
                  <a:pt x="1856" y="10711"/>
                  <a:pt x="1916" y="10827"/>
                  <a:pt x="1867" y="10931"/>
                </a:cubicBezTo>
                <a:cubicBezTo>
                  <a:pt x="1780" y="11115"/>
                  <a:pt x="1636" y="11385"/>
                  <a:pt x="1475" y="11577"/>
                </a:cubicBezTo>
                <a:cubicBezTo>
                  <a:pt x="1406" y="11659"/>
                  <a:pt x="1460" y="11770"/>
                  <a:pt x="1582" y="11794"/>
                </a:cubicBezTo>
                <a:cubicBezTo>
                  <a:pt x="1640" y="11805"/>
                  <a:pt x="1702" y="11816"/>
                  <a:pt x="1764" y="11827"/>
                </a:cubicBezTo>
                <a:cubicBezTo>
                  <a:pt x="1822" y="11838"/>
                  <a:pt x="1853" y="11888"/>
                  <a:pt x="1829" y="11930"/>
                </a:cubicBezTo>
                <a:cubicBezTo>
                  <a:pt x="1904" y="11799"/>
                  <a:pt x="1261" y="12906"/>
                  <a:pt x="147" y="13609"/>
                </a:cubicBezTo>
                <a:cubicBezTo>
                  <a:pt x="-35" y="13724"/>
                  <a:pt x="-53" y="13938"/>
                  <a:pt x="119" y="14070"/>
                </a:cubicBezTo>
                <a:cubicBezTo>
                  <a:pt x="267" y="14183"/>
                  <a:pt x="518" y="14191"/>
                  <a:pt x="677" y="14062"/>
                </a:cubicBezTo>
                <a:cubicBezTo>
                  <a:pt x="1292" y="13537"/>
                  <a:pt x="1828" y="12870"/>
                  <a:pt x="2208" y="12051"/>
                </a:cubicBezTo>
                <a:cubicBezTo>
                  <a:pt x="2272" y="11886"/>
                  <a:pt x="2255" y="11913"/>
                  <a:pt x="2599" y="11964"/>
                </a:cubicBezTo>
                <a:cubicBezTo>
                  <a:pt x="2703" y="11979"/>
                  <a:pt x="2801" y="11920"/>
                  <a:pt x="2811" y="11838"/>
                </a:cubicBezTo>
                <a:cubicBezTo>
                  <a:pt x="2864" y="11395"/>
                  <a:pt x="3119" y="10131"/>
                  <a:pt x="4342" y="9748"/>
                </a:cubicBezTo>
                <a:cubicBezTo>
                  <a:pt x="4332" y="9989"/>
                  <a:pt x="4372" y="11919"/>
                  <a:pt x="4415" y="12297"/>
                </a:cubicBezTo>
                <a:cubicBezTo>
                  <a:pt x="3729" y="12366"/>
                  <a:pt x="2575" y="12608"/>
                  <a:pt x="2654" y="13417"/>
                </a:cubicBezTo>
                <a:cubicBezTo>
                  <a:pt x="2756" y="14452"/>
                  <a:pt x="3247" y="16129"/>
                  <a:pt x="3173" y="16987"/>
                </a:cubicBezTo>
                <a:cubicBezTo>
                  <a:pt x="3166" y="17069"/>
                  <a:pt x="3280" y="17123"/>
                  <a:pt x="3367" y="17076"/>
                </a:cubicBezTo>
                <a:lnTo>
                  <a:pt x="3369" y="17075"/>
                </a:lnTo>
                <a:cubicBezTo>
                  <a:pt x="3448" y="17032"/>
                  <a:pt x="3556" y="17074"/>
                  <a:pt x="3564" y="17149"/>
                </a:cubicBezTo>
                <a:cubicBezTo>
                  <a:pt x="3587" y="17372"/>
                  <a:pt x="3621" y="17774"/>
                  <a:pt x="3605" y="18096"/>
                </a:cubicBezTo>
                <a:cubicBezTo>
                  <a:pt x="3597" y="18259"/>
                  <a:pt x="3819" y="18365"/>
                  <a:pt x="4001" y="18286"/>
                </a:cubicBezTo>
                <a:cubicBezTo>
                  <a:pt x="4076" y="18254"/>
                  <a:pt x="4155" y="18220"/>
                  <a:pt x="4235" y="18185"/>
                </a:cubicBezTo>
                <a:cubicBezTo>
                  <a:pt x="4268" y="18171"/>
                  <a:pt x="4307" y="18186"/>
                  <a:pt x="4312" y="18215"/>
                </a:cubicBezTo>
                <a:cubicBezTo>
                  <a:pt x="4408" y="18705"/>
                  <a:pt x="4357" y="19226"/>
                  <a:pt x="4321" y="19405"/>
                </a:cubicBezTo>
                <a:cubicBezTo>
                  <a:pt x="4186" y="20252"/>
                  <a:pt x="3775" y="20901"/>
                  <a:pt x="3693" y="21006"/>
                </a:cubicBezTo>
                <a:cubicBezTo>
                  <a:pt x="3555" y="21182"/>
                  <a:pt x="3641" y="21416"/>
                  <a:pt x="3888" y="21504"/>
                </a:cubicBezTo>
                <a:cubicBezTo>
                  <a:pt x="4100" y="21580"/>
                  <a:pt x="4367" y="21497"/>
                  <a:pt x="4473" y="21334"/>
                </a:cubicBezTo>
                <a:cubicBezTo>
                  <a:pt x="4858" y="20749"/>
                  <a:pt x="5211" y="19437"/>
                  <a:pt x="5012" y="18501"/>
                </a:cubicBezTo>
                <a:cubicBezTo>
                  <a:pt x="4911" y="17772"/>
                  <a:pt x="4666" y="17995"/>
                  <a:pt x="5295" y="17707"/>
                </a:cubicBezTo>
                <a:cubicBezTo>
                  <a:pt x="5424" y="17648"/>
                  <a:pt x="5466" y="17518"/>
                  <a:pt x="5389" y="17418"/>
                </a:cubicBezTo>
                <a:cubicBezTo>
                  <a:pt x="4973" y="16876"/>
                  <a:pt x="3785" y="15227"/>
                  <a:pt x="3708" y="13989"/>
                </a:cubicBezTo>
                <a:cubicBezTo>
                  <a:pt x="3687" y="13665"/>
                  <a:pt x="4098" y="13503"/>
                  <a:pt x="4675" y="13434"/>
                </a:cubicBezTo>
                <a:cubicBezTo>
                  <a:pt x="5435" y="15619"/>
                  <a:pt x="7588" y="17242"/>
                  <a:pt x="10189" y="17446"/>
                </a:cubicBezTo>
                <a:cubicBezTo>
                  <a:pt x="10308" y="17456"/>
                  <a:pt x="10412" y="17384"/>
                  <a:pt x="10412" y="17290"/>
                </a:cubicBezTo>
                <a:lnTo>
                  <a:pt x="10412" y="10768"/>
                </a:lnTo>
                <a:cubicBezTo>
                  <a:pt x="10412" y="10685"/>
                  <a:pt x="10361" y="10608"/>
                  <a:pt x="10273" y="10562"/>
                </a:cubicBezTo>
                <a:cubicBezTo>
                  <a:pt x="8978" y="9884"/>
                  <a:pt x="8133" y="8809"/>
                  <a:pt x="7944" y="7602"/>
                </a:cubicBezTo>
                <a:cubicBezTo>
                  <a:pt x="7937" y="7559"/>
                  <a:pt x="7887" y="7526"/>
                  <a:pt x="7832" y="7531"/>
                </a:cubicBezTo>
                <a:close/>
                <a:moveTo>
                  <a:pt x="13662" y="7531"/>
                </a:moveTo>
                <a:cubicBezTo>
                  <a:pt x="13607" y="7526"/>
                  <a:pt x="13557" y="7559"/>
                  <a:pt x="13550" y="7602"/>
                </a:cubicBezTo>
                <a:cubicBezTo>
                  <a:pt x="13361" y="8809"/>
                  <a:pt x="12516" y="9884"/>
                  <a:pt x="11221" y="10562"/>
                </a:cubicBezTo>
                <a:cubicBezTo>
                  <a:pt x="11133" y="10608"/>
                  <a:pt x="11082" y="10685"/>
                  <a:pt x="11082" y="10768"/>
                </a:cubicBezTo>
                <a:lnTo>
                  <a:pt x="11082" y="17290"/>
                </a:lnTo>
                <a:cubicBezTo>
                  <a:pt x="11082" y="17384"/>
                  <a:pt x="11186" y="17456"/>
                  <a:pt x="11305" y="17446"/>
                </a:cubicBezTo>
                <a:cubicBezTo>
                  <a:pt x="13906" y="17242"/>
                  <a:pt x="16059" y="15619"/>
                  <a:pt x="16819" y="13434"/>
                </a:cubicBezTo>
                <a:cubicBezTo>
                  <a:pt x="17396" y="13503"/>
                  <a:pt x="17807" y="13665"/>
                  <a:pt x="17786" y="13989"/>
                </a:cubicBezTo>
                <a:cubicBezTo>
                  <a:pt x="17709" y="15227"/>
                  <a:pt x="16521" y="16876"/>
                  <a:pt x="16105" y="17418"/>
                </a:cubicBezTo>
                <a:cubicBezTo>
                  <a:pt x="16028" y="17518"/>
                  <a:pt x="16070" y="17648"/>
                  <a:pt x="16199" y="17707"/>
                </a:cubicBezTo>
                <a:cubicBezTo>
                  <a:pt x="16828" y="17995"/>
                  <a:pt x="16583" y="17772"/>
                  <a:pt x="16482" y="18501"/>
                </a:cubicBezTo>
                <a:cubicBezTo>
                  <a:pt x="16283" y="19437"/>
                  <a:pt x="16639" y="20749"/>
                  <a:pt x="17023" y="21334"/>
                </a:cubicBezTo>
                <a:cubicBezTo>
                  <a:pt x="17130" y="21497"/>
                  <a:pt x="17394" y="21580"/>
                  <a:pt x="17606" y="21504"/>
                </a:cubicBezTo>
                <a:cubicBezTo>
                  <a:pt x="17853" y="21416"/>
                  <a:pt x="17939" y="21182"/>
                  <a:pt x="17801" y="21006"/>
                </a:cubicBezTo>
                <a:cubicBezTo>
                  <a:pt x="17719" y="20901"/>
                  <a:pt x="17308" y="20252"/>
                  <a:pt x="17173" y="19405"/>
                </a:cubicBezTo>
                <a:cubicBezTo>
                  <a:pt x="17137" y="19226"/>
                  <a:pt x="17086" y="18705"/>
                  <a:pt x="17182" y="18215"/>
                </a:cubicBezTo>
                <a:cubicBezTo>
                  <a:pt x="17187" y="18186"/>
                  <a:pt x="17226" y="18171"/>
                  <a:pt x="17259" y="18185"/>
                </a:cubicBezTo>
                <a:cubicBezTo>
                  <a:pt x="17339" y="18220"/>
                  <a:pt x="17418" y="18254"/>
                  <a:pt x="17493" y="18286"/>
                </a:cubicBezTo>
                <a:cubicBezTo>
                  <a:pt x="17675" y="18365"/>
                  <a:pt x="17900" y="18259"/>
                  <a:pt x="17892" y="18096"/>
                </a:cubicBezTo>
                <a:cubicBezTo>
                  <a:pt x="17875" y="17774"/>
                  <a:pt x="17907" y="17372"/>
                  <a:pt x="17930" y="17149"/>
                </a:cubicBezTo>
                <a:cubicBezTo>
                  <a:pt x="17938" y="17074"/>
                  <a:pt x="18046" y="17032"/>
                  <a:pt x="18125" y="17075"/>
                </a:cubicBezTo>
                <a:lnTo>
                  <a:pt x="18127" y="17076"/>
                </a:lnTo>
                <a:cubicBezTo>
                  <a:pt x="18214" y="17123"/>
                  <a:pt x="18328" y="17069"/>
                  <a:pt x="18321" y="16987"/>
                </a:cubicBezTo>
                <a:cubicBezTo>
                  <a:pt x="18247" y="16129"/>
                  <a:pt x="18738" y="14452"/>
                  <a:pt x="18840" y="13417"/>
                </a:cubicBezTo>
                <a:cubicBezTo>
                  <a:pt x="18919" y="12608"/>
                  <a:pt x="17765" y="12366"/>
                  <a:pt x="17079" y="12297"/>
                </a:cubicBezTo>
                <a:cubicBezTo>
                  <a:pt x="17122" y="11919"/>
                  <a:pt x="17162" y="9989"/>
                  <a:pt x="17152" y="9748"/>
                </a:cubicBezTo>
                <a:cubicBezTo>
                  <a:pt x="18375" y="10131"/>
                  <a:pt x="18630" y="11395"/>
                  <a:pt x="18683" y="11838"/>
                </a:cubicBezTo>
                <a:cubicBezTo>
                  <a:pt x="18693" y="11920"/>
                  <a:pt x="18791" y="11979"/>
                  <a:pt x="18895" y="11964"/>
                </a:cubicBezTo>
                <a:cubicBezTo>
                  <a:pt x="19239" y="11913"/>
                  <a:pt x="19222" y="11886"/>
                  <a:pt x="19286" y="12051"/>
                </a:cubicBezTo>
                <a:cubicBezTo>
                  <a:pt x="19666" y="12870"/>
                  <a:pt x="20202" y="13537"/>
                  <a:pt x="20817" y="14062"/>
                </a:cubicBezTo>
                <a:cubicBezTo>
                  <a:pt x="20976" y="14191"/>
                  <a:pt x="21227" y="14183"/>
                  <a:pt x="21375" y="14070"/>
                </a:cubicBezTo>
                <a:cubicBezTo>
                  <a:pt x="21547" y="13938"/>
                  <a:pt x="21529" y="13724"/>
                  <a:pt x="21347" y="13609"/>
                </a:cubicBezTo>
                <a:cubicBezTo>
                  <a:pt x="20233" y="12906"/>
                  <a:pt x="19590" y="11799"/>
                  <a:pt x="19665" y="11930"/>
                </a:cubicBezTo>
                <a:cubicBezTo>
                  <a:pt x="19641" y="11888"/>
                  <a:pt x="19672" y="11838"/>
                  <a:pt x="19730" y="11827"/>
                </a:cubicBezTo>
                <a:cubicBezTo>
                  <a:pt x="19792" y="11816"/>
                  <a:pt x="19854" y="11805"/>
                  <a:pt x="19912" y="11794"/>
                </a:cubicBezTo>
                <a:cubicBezTo>
                  <a:pt x="20034" y="11770"/>
                  <a:pt x="20088" y="11659"/>
                  <a:pt x="20019" y="11577"/>
                </a:cubicBezTo>
                <a:cubicBezTo>
                  <a:pt x="19858" y="11385"/>
                  <a:pt x="19714" y="11115"/>
                  <a:pt x="19627" y="10931"/>
                </a:cubicBezTo>
                <a:cubicBezTo>
                  <a:pt x="19578" y="10827"/>
                  <a:pt x="19638" y="10711"/>
                  <a:pt x="19766" y="10665"/>
                </a:cubicBezTo>
                <a:cubicBezTo>
                  <a:pt x="19938" y="10603"/>
                  <a:pt x="19977" y="10436"/>
                  <a:pt x="19863" y="10330"/>
                </a:cubicBezTo>
                <a:cubicBezTo>
                  <a:pt x="19182" y="9701"/>
                  <a:pt x="18378" y="8704"/>
                  <a:pt x="17510" y="8481"/>
                </a:cubicBezTo>
                <a:cubicBezTo>
                  <a:pt x="17147" y="8389"/>
                  <a:pt x="16917" y="8431"/>
                  <a:pt x="16757" y="8515"/>
                </a:cubicBezTo>
                <a:cubicBezTo>
                  <a:pt x="16321" y="7999"/>
                  <a:pt x="15435" y="7679"/>
                  <a:pt x="13662" y="7531"/>
                </a:cubicBezTo>
                <a:close/>
              </a:path>
            </a:pathLst>
          </a:custGeom>
          <a:solidFill>
            <a:srgbClr val="FFD479"/>
          </a:solidFill>
          <a:ln w="127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Lizard"/>
          <p:cNvSpPr/>
          <p:nvPr/>
        </p:nvSpPr>
        <p:spPr>
          <a:xfrm>
            <a:off x="3105026" y="2909355"/>
            <a:ext cx="758939" cy="45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39" h="21600" extrusionOk="0">
                <a:moveTo>
                  <a:pt x="15636" y="0"/>
                </a:moveTo>
                <a:cubicBezTo>
                  <a:pt x="15636" y="0"/>
                  <a:pt x="15415" y="324"/>
                  <a:pt x="15496" y="1354"/>
                </a:cubicBezTo>
                <a:cubicBezTo>
                  <a:pt x="15389" y="896"/>
                  <a:pt x="15185" y="660"/>
                  <a:pt x="15017" y="577"/>
                </a:cubicBezTo>
                <a:cubicBezTo>
                  <a:pt x="14882" y="1828"/>
                  <a:pt x="15327" y="2023"/>
                  <a:pt x="15327" y="2023"/>
                </a:cubicBezTo>
                <a:lnTo>
                  <a:pt x="15284" y="2563"/>
                </a:lnTo>
                <a:cubicBezTo>
                  <a:pt x="15284" y="2563"/>
                  <a:pt x="14049" y="3749"/>
                  <a:pt x="13925" y="4751"/>
                </a:cubicBezTo>
                <a:cubicBezTo>
                  <a:pt x="13848" y="5377"/>
                  <a:pt x="14243" y="6292"/>
                  <a:pt x="14559" y="6918"/>
                </a:cubicBezTo>
                <a:cubicBezTo>
                  <a:pt x="10651" y="6350"/>
                  <a:pt x="9674" y="9254"/>
                  <a:pt x="9674" y="9254"/>
                </a:cubicBezTo>
                <a:cubicBezTo>
                  <a:pt x="9674" y="9254"/>
                  <a:pt x="9838" y="8177"/>
                  <a:pt x="9646" y="7402"/>
                </a:cubicBezTo>
                <a:cubicBezTo>
                  <a:pt x="9560" y="7054"/>
                  <a:pt x="8766" y="5621"/>
                  <a:pt x="8442" y="5041"/>
                </a:cubicBezTo>
                <a:cubicBezTo>
                  <a:pt x="9122" y="4437"/>
                  <a:pt x="9244" y="3439"/>
                  <a:pt x="9244" y="3439"/>
                </a:cubicBezTo>
                <a:cubicBezTo>
                  <a:pt x="9244" y="3439"/>
                  <a:pt x="8822" y="3011"/>
                  <a:pt x="8363" y="3960"/>
                </a:cubicBezTo>
                <a:cubicBezTo>
                  <a:pt x="8557" y="3047"/>
                  <a:pt x="8610" y="2369"/>
                  <a:pt x="8424" y="1747"/>
                </a:cubicBezTo>
                <a:cubicBezTo>
                  <a:pt x="8181" y="2005"/>
                  <a:pt x="7943" y="2336"/>
                  <a:pt x="7924" y="3257"/>
                </a:cubicBezTo>
                <a:cubicBezTo>
                  <a:pt x="7844" y="2287"/>
                  <a:pt x="7353" y="1758"/>
                  <a:pt x="7353" y="1758"/>
                </a:cubicBezTo>
                <a:cubicBezTo>
                  <a:pt x="7353" y="1758"/>
                  <a:pt x="7136" y="2831"/>
                  <a:pt x="7513" y="3542"/>
                </a:cubicBezTo>
                <a:cubicBezTo>
                  <a:pt x="7129" y="2936"/>
                  <a:pt x="6632" y="3192"/>
                  <a:pt x="6632" y="3192"/>
                </a:cubicBezTo>
                <a:cubicBezTo>
                  <a:pt x="6632" y="3192"/>
                  <a:pt x="6669" y="3829"/>
                  <a:pt x="7200" y="4321"/>
                </a:cubicBezTo>
                <a:cubicBezTo>
                  <a:pt x="6922" y="4202"/>
                  <a:pt x="6476" y="4400"/>
                  <a:pt x="6339" y="4586"/>
                </a:cubicBezTo>
                <a:cubicBezTo>
                  <a:pt x="6665" y="5177"/>
                  <a:pt x="7018" y="5367"/>
                  <a:pt x="7241" y="5439"/>
                </a:cubicBezTo>
                <a:cubicBezTo>
                  <a:pt x="7413" y="5917"/>
                  <a:pt x="7920" y="7335"/>
                  <a:pt x="8322" y="8406"/>
                </a:cubicBezTo>
                <a:cubicBezTo>
                  <a:pt x="7355" y="9059"/>
                  <a:pt x="6614" y="10253"/>
                  <a:pt x="6580" y="11845"/>
                </a:cubicBezTo>
                <a:cubicBezTo>
                  <a:pt x="5222" y="12680"/>
                  <a:pt x="1171" y="12846"/>
                  <a:pt x="808" y="8253"/>
                </a:cubicBezTo>
                <a:cubicBezTo>
                  <a:pt x="444" y="3659"/>
                  <a:pt x="3780" y="2591"/>
                  <a:pt x="3983" y="2543"/>
                </a:cubicBezTo>
                <a:cubicBezTo>
                  <a:pt x="4186" y="2495"/>
                  <a:pt x="4204" y="2147"/>
                  <a:pt x="3934" y="2210"/>
                </a:cubicBezTo>
                <a:cubicBezTo>
                  <a:pt x="3663" y="2274"/>
                  <a:pt x="-459" y="2692"/>
                  <a:pt x="42" y="9029"/>
                </a:cubicBezTo>
                <a:cubicBezTo>
                  <a:pt x="491" y="14697"/>
                  <a:pt x="4332" y="15655"/>
                  <a:pt x="7411" y="15205"/>
                </a:cubicBezTo>
                <a:cubicBezTo>
                  <a:pt x="7840" y="16314"/>
                  <a:pt x="8431" y="16625"/>
                  <a:pt x="8431" y="16625"/>
                </a:cubicBezTo>
                <a:lnTo>
                  <a:pt x="7642" y="17424"/>
                </a:lnTo>
                <a:cubicBezTo>
                  <a:pt x="7522" y="17342"/>
                  <a:pt x="7328" y="17237"/>
                  <a:pt x="7022" y="17256"/>
                </a:cubicBezTo>
                <a:cubicBezTo>
                  <a:pt x="6873" y="17265"/>
                  <a:pt x="6708" y="17309"/>
                  <a:pt x="6534" y="17410"/>
                </a:cubicBezTo>
                <a:cubicBezTo>
                  <a:pt x="6604" y="17684"/>
                  <a:pt x="6944" y="18218"/>
                  <a:pt x="7221" y="18337"/>
                </a:cubicBezTo>
                <a:cubicBezTo>
                  <a:pt x="6619" y="18343"/>
                  <a:pt x="6415" y="18878"/>
                  <a:pt x="6415" y="18878"/>
                </a:cubicBezTo>
                <a:cubicBezTo>
                  <a:pt x="6415" y="18878"/>
                  <a:pt x="6785" y="19506"/>
                  <a:pt x="7289" y="19282"/>
                </a:cubicBezTo>
                <a:cubicBezTo>
                  <a:pt x="6763" y="19605"/>
                  <a:pt x="6662" y="20727"/>
                  <a:pt x="6662" y="20727"/>
                </a:cubicBezTo>
                <a:cubicBezTo>
                  <a:pt x="6662" y="20727"/>
                  <a:pt x="7238" y="20657"/>
                  <a:pt x="7573" y="19865"/>
                </a:cubicBezTo>
                <a:cubicBezTo>
                  <a:pt x="7339" y="20693"/>
                  <a:pt x="7460" y="21175"/>
                  <a:pt x="7604" y="21600"/>
                </a:cubicBezTo>
                <a:cubicBezTo>
                  <a:pt x="7937" y="21201"/>
                  <a:pt x="8074" y="20561"/>
                  <a:pt x="8150" y="19597"/>
                </a:cubicBezTo>
                <a:cubicBezTo>
                  <a:pt x="8298" y="20807"/>
                  <a:pt x="8788" y="20769"/>
                  <a:pt x="8788" y="20769"/>
                </a:cubicBezTo>
                <a:cubicBezTo>
                  <a:pt x="8788" y="20769"/>
                  <a:pt x="8949" y="19805"/>
                  <a:pt x="8526" y="18733"/>
                </a:cubicBezTo>
                <a:cubicBezTo>
                  <a:pt x="9200" y="18212"/>
                  <a:pt x="10489" y="17128"/>
                  <a:pt x="10529" y="16414"/>
                </a:cubicBezTo>
                <a:cubicBezTo>
                  <a:pt x="10561" y="15829"/>
                  <a:pt x="10213" y="15053"/>
                  <a:pt x="9907" y="14488"/>
                </a:cubicBezTo>
                <a:cubicBezTo>
                  <a:pt x="13025" y="13136"/>
                  <a:pt x="13666" y="11669"/>
                  <a:pt x="14963" y="11550"/>
                </a:cubicBezTo>
                <a:cubicBezTo>
                  <a:pt x="14784" y="12127"/>
                  <a:pt x="14366" y="13603"/>
                  <a:pt x="14549" y="14360"/>
                </a:cubicBezTo>
                <a:cubicBezTo>
                  <a:pt x="14777" y="15306"/>
                  <a:pt x="16078" y="15862"/>
                  <a:pt x="16078" y="15862"/>
                </a:cubicBezTo>
                <a:lnTo>
                  <a:pt x="16177" y="16380"/>
                </a:lnTo>
                <a:cubicBezTo>
                  <a:pt x="16177" y="16380"/>
                  <a:pt x="15761" y="16712"/>
                  <a:pt x="16027" y="17899"/>
                </a:cubicBezTo>
                <a:cubicBezTo>
                  <a:pt x="16183" y="17765"/>
                  <a:pt x="16356" y="17470"/>
                  <a:pt x="16413" y="16986"/>
                </a:cubicBezTo>
                <a:cubicBezTo>
                  <a:pt x="16443" y="18024"/>
                  <a:pt x="16695" y="18272"/>
                  <a:pt x="16695" y="18272"/>
                </a:cubicBezTo>
                <a:cubicBezTo>
                  <a:pt x="16695" y="18272"/>
                  <a:pt x="17042" y="17608"/>
                  <a:pt x="16890" y="16750"/>
                </a:cubicBezTo>
                <a:cubicBezTo>
                  <a:pt x="17100" y="17642"/>
                  <a:pt x="17726" y="17686"/>
                  <a:pt x="17726" y="17686"/>
                </a:cubicBezTo>
                <a:cubicBezTo>
                  <a:pt x="17726" y="17686"/>
                  <a:pt x="17688" y="16773"/>
                  <a:pt x="17214" y="16232"/>
                </a:cubicBezTo>
                <a:cubicBezTo>
                  <a:pt x="17705" y="16598"/>
                  <a:pt x="17938" y="16506"/>
                  <a:pt x="18168" y="16337"/>
                </a:cubicBezTo>
                <a:cubicBezTo>
                  <a:pt x="17922" y="15782"/>
                  <a:pt x="17595" y="15339"/>
                  <a:pt x="17033" y="15251"/>
                </a:cubicBezTo>
                <a:cubicBezTo>
                  <a:pt x="17727" y="14942"/>
                  <a:pt x="17696" y="14346"/>
                  <a:pt x="17696" y="14346"/>
                </a:cubicBezTo>
                <a:cubicBezTo>
                  <a:pt x="17696" y="14346"/>
                  <a:pt x="17156" y="13950"/>
                  <a:pt x="16546" y="14684"/>
                </a:cubicBezTo>
                <a:cubicBezTo>
                  <a:pt x="15621" y="14194"/>
                  <a:pt x="15609" y="13552"/>
                  <a:pt x="15609" y="13552"/>
                </a:cubicBezTo>
                <a:cubicBezTo>
                  <a:pt x="15609" y="13552"/>
                  <a:pt x="16345" y="11978"/>
                  <a:pt x="16180" y="10821"/>
                </a:cubicBezTo>
                <a:cubicBezTo>
                  <a:pt x="16265" y="10726"/>
                  <a:pt x="16362" y="10642"/>
                  <a:pt x="16482" y="10594"/>
                </a:cubicBezTo>
                <a:cubicBezTo>
                  <a:pt x="16994" y="10389"/>
                  <a:pt x="17364" y="11438"/>
                  <a:pt x="18102" y="11094"/>
                </a:cubicBezTo>
                <a:cubicBezTo>
                  <a:pt x="19794" y="10306"/>
                  <a:pt x="21141" y="8266"/>
                  <a:pt x="21033" y="7209"/>
                </a:cubicBezTo>
                <a:cubicBezTo>
                  <a:pt x="20904" y="5941"/>
                  <a:pt x="18912" y="5342"/>
                  <a:pt x="17361" y="5442"/>
                </a:cubicBezTo>
                <a:cubicBezTo>
                  <a:pt x="16809" y="5477"/>
                  <a:pt x="16792" y="6298"/>
                  <a:pt x="16055" y="6725"/>
                </a:cubicBezTo>
                <a:cubicBezTo>
                  <a:pt x="15941" y="5710"/>
                  <a:pt x="15068" y="4984"/>
                  <a:pt x="15068" y="4984"/>
                </a:cubicBezTo>
                <a:cubicBezTo>
                  <a:pt x="15068" y="4984"/>
                  <a:pt x="15012" y="4350"/>
                  <a:pt x="15870" y="3576"/>
                </a:cubicBezTo>
                <a:cubicBezTo>
                  <a:pt x="16547" y="4105"/>
                  <a:pt x="17036" y="3545"/>
                  <a:pt x="17036" y="3545"/>
                </a:cubicBezTo>
                <a:cubicBezTo>
                  <a:pt x="17036" y="3545"/>
                  <a:pt x="17004" y="2949"/>
                  <a:pt x="16289" y="2865"/>
                </a:cubicBezTo>
                <a:cubicBezTo>
                  <a:pt x="16832" y="2601"/>
                  <a:pt x="17106" y="2063"/>
                  <a:pt x="17289" y="1439"/>
                </a:cubicBezTo>
                <a:cubicBezTo>
                  <a:pt x="17045" y="1347"/>
                  <a:pt x="16805" y="1329"/>
                  <a:pt x="16362" y="1843"/>
                </a:cubicBezTo>
                <a:cubicBezTo>
                  <a:pt x="16770" y="1162"/>
                  <a:pt x="16710" y="253"/>
                  <a:pt x="16710" y="253"/>
                </a:cubicBezTo>
                <a:cubicBezTo>
                  <a:pt x="16710" y="253"/>
                  <a:pt x="16100" y="493"/>
                  <a:pt x="15987" y="1437"/>
                </a:cubicBezTo>
                <a:cubicBezTo>
                  <a:pt x="16046" y="544"/>
                  <a:pt x="15636" y="0"/>
                  <a:pt x="15636" y="0"/>
                </a:cubicBezTo>
                <a:close/>
              </a:path>
            </a:pathLst>
          </a:custGeom>
          <a:solidFill>
            <a:srgbClr val="73FCD6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8" name="Fish Bones"/>
          <p:cNvSpPr/>
          <p:nvPr/>
        </p:nvSpPr>
        <p:spPr>
          <a:xfrm>
            <a:off x="2963029" y="1427577"/>
            <a:ext cx="758940" cy="257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5" h="21600" extrusionOk="0">
                <a:moveTo>
                  <a:pt x="12474" y="0"/>
                </a:moveTo>
                <a:cubicBezTo>
                  <a:pt x="12405" y="0"/>
                  <a:pt x="12345" y="161"/>
                  <a:pt x="12345" y="367"/>
                </a:cubicBezTo>
                <a:lnTo>
                  <a:pt x="12270" y="9103"/>
                </a:lnTo>
                <a:cubicBezTo>
                  <a:pt x="12270" y="9341"/>
                  <a:pt x="12201" y="9549"/>
                  <a:pt x="12121" y="9549"/>
                </a:cubicBezTo>
                <a:lnTo>
                  <a:pt x="12050" y="9549"/>
                </a:lnTo>
                <a:cubicBezTo>
                  <a:pt x="11965" y="9549"/>
                  <a:pt x="11895" y="9357"/>
                  <a:pt x="11890" y="9103"/>
                </a:cubicBezTo>
                <a:lnTo>
                  <a:pt x="11809" y="491"/>
                </a:lnTo>
                <a:cubicBezTo>
                  <a:pt x="11809" y="300"/>
                  <a:pt x="11756" y="144"/>
                  <a:pt x="11692" y="144"/>
                </a:cubicBezTo>
                <a:cubicBezTo>
                  <a:pt x="11627" y="144"/>
                  <a:pt x="11568" y="284"/>
                  <a:pt x="11568" y="491"/>
                </a:cubicBezTo>
                <a:lnTo>
                  <a:pt x="11487" y="9152"/>
                </a:lnTo>
                <a:cubicBezTo>
                  <a:pt x="11487" y="9390"/>
                  <a:pt x="11417" y="9578"/>
                  <a:pt x="11337" y="9593"/>
                </a:cubicBezTo>
                <a:lnTo>
                  <a:pt x="11273" y="9593"/>
                </a:lnTo>
                <a:cubicBezTo>
                  <a:pt x="11187" y="9593"/>
                  <a:pt x="11117" y="9406"/>
                  <a:pt x="11112" y="9152"/>
                </a:cubicBezTo>
                <a:lnTo>
                  <a:pt x="11037" y="748"/>
                </a:lnTo>
                <a:cubicBezTo>
                  <a:pt x="11037" y="542"/>
                  <a:pt x="10977" y="383"/>
                  <a:pt x="10908" y="367"/>
                </a:cubicBezTo>
                <a:cubicBezTo>
                  <a:pt x="10838" y="367"/>
                  <a:pt x="10779" y="526"/>
                  <a:pt x="10773" y="748"/>
                </a:cubicBezTo>
                <a:lnTo>
                  <a:pt x="10700" y="9212"/>
                </a:lnTo>
                <a:cubicBezTo>
                  <a:pt x="10700" y="9450"/>
                  <a:pt x="10629" y="9658"/>
                  <a:pt x="10549" y="9658"/>
                </a:cubicBezTo>
                <a:lnTo>
                  <a:pt x="10479" y="9658"/>
                </a:lnTo>
                <a:cubicBezTo>
                  <a:pt x="10393" y="9658"/>
                  <a:pt x="10323" y="9466"/>
                  <a:pt x="10318" y="9212"/>
                </a:cubicBezTo>
                <a:lnTo>
                  <a:pt x="10232" y="1125"/>
                </a:lnTo>
                <a:cubicBezTo>
                  <a:pt x="10232" y="950"/>
                  <a:pt x="10184" y="808"/>
                  <a:pt x="10125" y="808"/>
                </a:cubicBezTo>
                <a:cubicBezTo>
                  <a:pt x="10061" y="808"/>
                  <a:pt x="10013" y="950"/>
                  <a:pt x="10008" y="1125"/>
                </a:cubicBezTo>
                <a:lnTo>
                  <a:pt x="9916" y="9276"/>
                </a:lnTo>
                <a:cubicBezTo>
                  <a:pt x="9916" y="9514"/>
                  <a:pt x="9847" y="9706"/>
                  <a:pt x="9766" y="9722"/>
                </a:cubicBezTo>
                <a:lnTo>
                  <a:pt x="9696" y="9722"/>
                </a:lnTo>
                <a:cubicBezTo>
                  <a:pt x="9610" y="9722"/>
                  <a:pt x="9540" y="9530"/>
                  <a:pt x="9535" y="9276"/>
                </a:cubicBezTo>
                <a:lnTo>
                  <a:pt x="9455" y="1620"/>
                </a:lnTo>
                <a:cubicBezTo>
                  <a:pt x="9455" y="1430"/>
                  <a:pt x="9402" y="1284"/>
                  <a:pt x="9337" y="1269"/>
                </a:cubicBezTo>
                <a:cubicBezTo>
                  <a:pt x="9273" y="1269"/>
                  <a:pt x="9213" y="1414"/>
                  <a:pt x="9213" y="1620"/>
                </a:cubicBezTo>
                <a:lnTo>
                  <a:pt x="9133" y="9341"/>
                </a:lnTo>
                <a:cubicBezTo>
                  <a:pt x="9133" y="9579"/>
                  <a:pt x="9064" y="9771"/>
                  <a:pt x="8984" y="9787"/>
                </a:cubicBezTo>
                <a:lnTo>
                  <a:pt x="8913" y="9787"/>
                </a:lnTo>
                <a:cubicBezTo>
                  <a:pt x="8828" y="9787"/>
                  <a:pt x="8758" y="9594"/>
                  <a:pt x="8753" y="9341"/>
                </a:cubicBezTo>
                <a:lnTo>
                  <a:pt x="8667" y="2255"/>
                </a:lnTo>
                <a:cubicBezTo>
                  <a:pt x="8667" y="2080"/>
                  <a:pt x="8619" y="1918"/>
                  <a:pt x="8555" y="1918"/>
                </a:cubicBezTo>
                <a:cubicBezTo>
                  <a:pt x="8490" y="1918"/>
                  <a:pt x="8436" y="2064"/>
                  <a:pt x="8436" y="2255"/>
                </a:cubicBezTo>
                <a:lnTo>
                  <a:pt x="8350" y="9405"/>
                </a:lnTo>
                <a:cubicBezTo>
                  <a:pt x="8345" y="9643"/>
                  <a:pt x="8280" y="9830"/>
                  <a:pt x="8200" y="9846"/>
                </a:cubicBezTo>
                <a:lnTo>
                  <a:pt x="8131" y="9846"/>
                </a:lnTo>
                <a:cubicBezTo>
                  <a:pt x="8045" y="9846"/>
                  <a:pt x="7975" y="9659"/>
                  <a:pt x="7970" y="9405"/>
                </a:cubicBezTo>
                <a:lnTo>
                  <a:pt x="7885" y="3028"/>
                </a:lnTo>
                <a:cubicBezTo>
                  <a:pt x="7885" y="2853"/>
                  <a:pt x="7836" y="2711"/>
                  <a:pt x="7777" y="2711"/>
                </a:cubicBezTo>
                <a:cubicBezTo>
                  <a:pt x="7713" y="2711"/>
                  <a:pt x="7664" y="2837"/>
                  <a:pt x="7658" y="3028"/>
                </a:cubicBezTo>
                <a:lnTo>
                  <a:pt x="7573" y="9470"/>
                </a:lnTo>
                <a:cubicBezTo>
                  <a:pt x="7567" y="9707"/>
                  <a:pt x="7502" y="9895"/>
                  <a:pt x="7422" y="9911"/>
                </a:cubicBezTo>
                <a:lnTo>
                  <a:pt x="7353" y="9911"/>
                </a:lnTo>
                <a:cubicBezTo>
                  <a:pt x="7267" y="9911"/>
                  <a:pt x="7198" y="9723"/>
                  <a:pt x="7192" y="9470"/>
                </a:cubicBezTo>
                <a:lnTo>
                  <a:pt x="7112" y="3964"/>
                </a:lnTo>
                <a:cubicBezTo>
                  <a:pt x="7107" y="3774"/>
                  <a:pt x="7057" y="3633"/>
                  <a:pt x="6993" y="3617"/>
                </a:cubicBezTo>
                <a:cubicBezTo>
                  <a:pt x="6929" y="3601"/>
                  <a:pt x="6871" y="3758"/>
                  <a:pt x="6871" y="3964"/>
                </a:cubicBezTo>
                <a:lnTo>
                  <a:pt x="6790" y="9529"/>
                </a:lnTo>
                <a:cubicBezTo>
                  <a:pt x="6785" y="9767"/>
                  <a:pt x="6720" y="9959"/>
                  <a:pt x="6639" y="9975"/>
                </a:cubicBezTo>
                <a:lnTo>
                  <a:pt x="6564" y="9975"/>
                </a:lnTo>
                <a:cubicBezTo>
                  <a:pt x="6478" y="9975"/>
                  <a:pt x="6410" y="9787"/>
                  <a:pt x="6410" y="9549"/>
                </a:cubicBezTo>
                <a:lnTo>
                  <a:pt x="6329" y="5074"/>
                </a:lnTo>
                <a:cubicBezTo>
                  <a:pt x="6324" y="4900"/>
                  <a:pt x="6280" y="4758"/>
                  <a:pt x="6215" y="4742"/>
                </a:cubicBezTo>
                <a:cubicBezTo>
                  <a:pt x="6151" y="4726"/>
                  <a:pt x="6098" y="4884"/>
                  <a:pt x="6093" y="5074"/>
                </a:cubicBezTo>
                <a:lnTo>
                  <a:pt x="6013" y="9608"/>
                </a:lnTo>
                <a:cubicBezTo>
                  <a:pt x="6007" y="9846"/>
                  <a:pt x="5942" y="10039"/>
                  <a:pt x="5862" y="10039"/>
                </a:cubicBezTo>
                <a:lnTo>
                  <a:pt x="5781" y="10039"/>
                </a:lnTo>
                <a:cubicBezTo>
                  <a:pt x="5701" y="10039"/>
                  <a:pt x="5626" y="9862"/>
                  <a:pt x="5626" y="9608"/>
                </a:cubicBezTo>
                <a:lnTo>
                  <a:pt x="5557" y="6358"/>
                </a:lnTo>
                <a:cubicBezTo>
                  <a:pt x="5552" y="6167"/>
                  <a:pt x="5502" y="6027"/>
                  <a:pt x="5438" y="6011"/>
                </a:cubicBezTo>
                <a:cubicBezTo>
                  <a:pt x="5368" y="5995"/>
                  <a:pt x="5309" y="6151"/>
                  <a:pt x="5304" y="6358"/>
                </a:cubicBezTo>
                <a:lnTo>
                  <a:pt x="5235" y="9658"/>
                </a:lnTo>
                <a:cubicBezTo>
                  <a:pt x="5230" y="9896"/>
                  <a:pt x="5165" y="10068"/>
                  <a:pt x="5084" y="10084"/>
                </a:cubicBezTo>
                <a:lnTo>
                  <a:pt x="4994" y="10084"/>
                </a:lnTo>
                <a:cubicBezTo>
                  <a:pt x="4913" y="10084"/>
                  <a:pt x="4843" y="9911"/>
                  <a:pt x="4838" y="9673"/>
                </a:cubicBezTo>
                <a:lnTo>
                  <a:pt x="4774" y="7884"/>
                </a:lnTo>
                <a:cubicBezTo>
                  <a:pt x="4769" y="7725"/>
                  <a:pt x="4726" y="7583"/>
                  <a:pt x="4667" y="7567"/>
                </a:cubicBezTo>
                <a:cubicBezTo>
                  <a:pt x="4603" y="7551"/>
                  <a:pt x="4538" y="7694"/>
                  <a:pt x="4533" y="7884"/>
                </a:cubicBezTo>
                <a:lnTo>
                  <a:pt x="4468" y="9737"/>
                </a:lnTo>
                <a:cubicBezTo>
                  <a:pt x="4462" y="9959"/>
                  <a:pt x="4399" y="10133"/>
                  <a:pt x="4319" y="10148"/>
                </a:cubicBezTo>
                <a:lnTo>
                  <a:pt x="4243" y="10148"/>
                </a:lnTo>
                <a:cubicBezTo>
                  <a:pt x="4206" y="10148"/>
                  <a:pt x="4163" y="10104"/>
                  <a:pt x="4136" y="10024"/>
                </a:cubicBezTo>
                <a:cubicBezTo>
                  <a:pt x="3074" y="7107"/>
                  <a:pt x="1766" y="4726"/>
                  <a:pt x="297" y="3077"/>
                </a:cubicBezTo>
                <a:cubicBezTo>
                  <a:pt x="93" y="2855"/>
                  <a:pt x="-85" y="3551"/>
                  <a:pt x="44" y="4058"/>
                </a:cubicBezTo>
                <a:cubicBezTo>
                  <a:pt x="435" y="5596"/>
                  <a:pt x="902" y="8023"/>
                  <a:pt x="902" y="10798"/>
                </a:cubicBezTo>
                <a:cubicBezTo>
                  <a:pt x="902" y="13572"/>
                  <a:pt x="435" y="15983"/>
                  <a:pt x="44" y="17537"/>
                </a:cubicBezTo>
                <a:cubicBezTo>
                  <a:pt x="-85" y="18044"/>
                  <a:pt x="93" y="18745"/>
                  <a:pt x="297" y="18523"/>
                </a:cubicBezTo>
                <a:cubicBezTo>
                  <a:pt x="1766" y="16874"/>
                  <a:pt x="3074" y="14493"/>
                  <a:pt x="4136" y="11575"/>
                </a:cubicBezTo>
                <a:cubicBezTo>
                  <a:pt x="4163" y="11496"/>
                  <a:pt x="4206" y="11452"/>
                  <a:pt x="4243" y="11452"/>
                </a:cubicBezTo>
                <a:lnTo>
                  <a:pt x="4319" y="11452"/>
                </a:lnTo>
                <a:cubicBezTo>
                  <a:pt x="4394" y="11452"/>
                  <a:pt x="4457" y="11625"/>
                  <a:pt x="4468" y="11863"/>
                </a:cubicBezTo>
                <a:lnTo>
                  <a:pt x="4533" y="13716"/>
                </a:lnTo>
                <a:cubicBezTo>
                  <a:pt x="4538" y="13906"/>
                  <a:pt x="4597" y="14049"/>
                  <a:pt x="4667" y="14033"/>
                </a:cubicBezTo>
                <a:cubicBezTo>
                  <a:pt x="4726" y="14017"/>
                  <a:pt x="4769" y="13875"/>
                  <a:pt x="4774" y="13716"/>
                </a:cubicBezTo>
                <a:lnTo>
                  <a:pt x="4838" y="11927"/>
                </a:lnTo>
                <a:cubicBezTo>
                  <a:pt x="4849" y="11689"/>
                  <a:pt x="4913" y="11511"/>
                  <a:pt x="4994" y="11511"/>
                </a:cubicBezTo>
                <a:lnTo>
                  <a:pt x="5084" y="11511"/>
                </a:lnTo>
                <a:cubicBezTo>
                  <a:pt x="5165" y="11511"/>
                  <a:pt x="5230" y="11704"/>
                  <a:pt x="5235" y="11942"/>
                </a:cubicBezTo>
                <a:lnTo>
                  <a:pt x="5304" y="15237"/>
                </a:lnTo>
                <a:cubicBezTo>
                  <a:pt x="5309" y="15444"/>
                  <a:pt x="5368" y="15605"/>
                  <a:pt x="5438" y="15589"/>
                </a:cubicBezTo>
                <a:cubicBezTo>
                  <a:pt x="5502" y="15573"/>
                  <a:pt x="5552" y="15428"/>
                  <a:pt x="5557" y="15237"/>
                </a:cubicBezTo>
                <a:lnTo>
                  <a:pt x="5626" y="11987"/>
                </a:lnTo>
                <a:cubicBezTo>
                  <a:pt x="5631" y="11749"/>
                  <a:pt x="5701" y="11561"/>
                  <a:pt x="5781" y="11561"/>
                </a:cubicBezTo>
                <a:lnTo>
                  <a:pt x="5862" y="11561"/>
                </a:lnTo>
                <a:cubicBezTo>
                  <a:pt x="5942" y="11561"/>
                  <a:pt x="6007" y="11749"/>
                  <a:pt x="6013" y="11987"/>
                </a:cubicBezTo>
                <a:lnTo>
                  <a:pt x="6093" y="16526"/>
                </a:lnTo>
                <a:cubicBezTo>
                  <a:pt x="6098" y="16716"/>
                  <a:pt x="6151" y="16858"/>
                  <a:pt x="6215" y="16858"/>
                </a:cubicBezTo>
                <a:cubicBezTo>
                  <a:pt x="6274" y="16842"/>
                  <a:pt x="6324" y="16700"/>
                  <a:pt x="6329" y="16526"/>
                </a:cubicBezTo>
                <a:lnTo>
                  <a:pt x="6410" y="12051"/>
                </a:lnTo>
                <a:cubicBezTo>
                  <a:pt x="6415" y="11797"/>
                  <a:pt x="6484" y="11609"/>
                  <a:pt x="6564" y="11625"/>
                </a:cubicBezTo>
                <a:lnTo>
                  <a:pt x="6639" y="11625"/>
                </a:lnTo>
                <a:cubicBezTo>
                  <a:pt x="6720" y="11625"/>
                  <a:pt x="6785" y="11812"/>
                  <a:pt x="6790" y="12066"/>
                </a:cubicBezTo>
                <a:lnTo>
                  <a:pt x="6871" y="17636"/>
                </a:lnTo>
                <a:cubicBezTo>
                  <a:pt x="6876" y="17826"/>
                  <a:pt x="6929" y="17983"/>
                  <a:pt x="6993" y="17983"/>
                </a:cubicBezTo>
                <a:cubicBezTo>
                  <a:pt x="7057" y="17983"/>
                  <a:pt x="7107" y="17826"/>
                  <a:pt x="7112" y="17636"/>
                </a:cubicBezTo>
                <a:lnTo>
                  <a:pt x="7192" y="12130"/>
                </a:lnTo>
                <a:cubicBezTo>
                  <a:pt x="7198" y="11877"/>
                  <a:pt x="7267" y="11689"/>
                  <a:pt x="7353" y="11689"/>
                </a:cubicBezTo>
                <a:lnTo>
                  <a:pt x="7422" y="11689"/>
                </a:lnTo>
                <a:cubicBezTo>
                  <a:pt x="7502" y="11689"/>
                  <a:pt x="7567" y="11877"/>
                  <a:pt x="7573" y="12130"/>
                </a:cubicBezTo>
                <a:lnTo>
                  <a:pt x="7658" y="18567"/>
                </a:lnTo>
                <a:cubicBezTo>
                  <a:pt x="7658" y="18758"/>
                  <a:pt x="7713" y="18884"/>
                  <a:pt x="7777" y="18885"/>
                </a:cubicBezTo>
                <a:cubicBezTo>
                  <a:pt x="7836" y="18885"/>
                  <a:pt x="7885" y="18742"/>
                  <a:pt x="7885" y="18567"/>
                </a:cubicBezTo>
                <a:lnTo>
                  <a:pt x="7970" y="12195"/>
                </a:lnTo>
                <a:cubicBezTo>
                  <a:pt x="7975" y="11941"/>
                  <a:pt x="8045" y="11749"/>
                  <a:pt x="8131" y="11749"/>
                </a:cubicBezTo>
                <a:lnTo>
                  <a:pt x="8200" y="11749"/>
                </a:lnTo>
                <a:cubicBezTo>
                  <a:pt x="8280" y="11749"/>
                  <a:pt x="8345" y="11957"/>
                  <a:pt x="8350" y="12195"/>
                </a:cubicBezTo>
                <a:lnTo>
                  <a:pt x="8436" y="19345"/>
                </a:lnTo>
                <a:cubicBezTo>
                  <a:pt x="8436" y="19536"/>
                  <a:pt x="8490" y="19677"/>
                  <a:pt x="8555" y="19677"/>
                </a:cubicBezTo>
                <a:cubicBezTo>
                  <a:pt x="8614" y="19677"/>
                  <a:pt x="8667" y="19520"/>
                  <a:pt x="8667" y="19345"/>
                </a:cubicBezTo>
                <a:lnTo>
                  <a:pt x="8753" y="12259"/>
                </a:lnTo>
                <a:cubicBezTo>
                  <a:pt x="8758" y="12006"/>
                  <a:pt x="8828" y="11813"/>
                  <a:pt x="8913" y="11813"/>
                </a:cubicBezTo>
                <a:lnTo>
                  <a:pt x="8984" y="11813"/>
                </a:lnTo>
                <a:cubicBezTo>
                  <a:pt x="9064" y="11813"/>
                  <a:pt x="9128" y="12021"/>
                  <a:pt x="9133" y="12259"/>
                </a:cubicBezTo>
                <a:lnTo>
                  <a:pt x="9213" y="19980"/>
                </a:lnTo>
                <a:cubicBezTo>
                  <a:pt x="9213" y="20170"/>
                  <a:pt x="9273" y="20331"/>
                  <a:pt x="9337" y="20331"/>
                </a:cubicBezTo>
                <a:cubicBezTo>
                  <a:pt x="9402" y="20331"/>
                  <a:pt x="9449" y="20170"/>
                  <a:pt x="9455" y="19980"/>
                </a:cubicBezTo>
                <a:lnTo>
                  <a:pt x="9535" y="12324"/>
                </a:lnTo>
                <a:cubicBezTo>
                  <a:pt x="9535" y="12070"/>
                  <a:pt x="9610" y="11878"/>
                  <a:pt x="9696" y="11878"/>
                </a:cubicBezTo>
                <a:lnTo>
                  <a:pt x="9766" y="11878"/>
                </a:lnTo>
                <a:cubicBezTo>
                  <a:pt x="9847" y="11878"/>
                  <a:pt x="9910" y="12086"/>
                  <a:pt x="9916" y="12324"/>
                </a:cubicBezTo>
                <a:lnTo>
                  <a:pt x="10008" y="20470"/>
                </a:lnTo>
                <a:cubicBezTo>
                  <a:pt x="10008" y="20660"/>
                  <a:pt x="10061" y="20803"/>
                  <a:pt x="10125" y="20787"/>
                </a:cubicBezTo>
                <a:cubicBezTo>
                  <a:pt x="10184" y="20787"/>
                  <a:pt x="10232" y="20645"/>
                  <a:pt x="10232" y="20470"/>
                </a:cubicBezTo>
                <a:lnTo>
                  <a:pt x="10318" y="12383"/>
                </a:lnTo>
                <a:cubicBezTo>
                  <a:pt x="10323" y="12129"/>
                  <a:pt x="10393" y="11942"/>
                  <a:pt x="10479" y="11942"/>
                </a:cubicBezTo>
                <a:lnTo>
                  <a:pt x="10549" y="11942"/>
                </a:lnTo>
                <a:cubicBezTo>
                  <a:pt x="10629" y="11942"/>
                  <a:pt x="10700" y="12145"/>
                  <a:pt x="10700" y="12383"/>
                </a:cubicBezTo>
                <a:lnTo>
                  <a:pt x="10773" y="20852"/>
                </a:lnTo>
                <a:cubicBezTo>
                  <a:pt x="10773" y="21058"/>
                  <a:pt x="10832" y="21233"/>
                  <a:pt x="10908" y="21233"/>
                </a:cubicBezTo>
                <a:cubicBezTo>
                  <a:pt x="10977" y="21233"/>
                  <a:pt x="11031" y="21058"/>
                  <a:pt x="11037" y="20852"/>
                </a:cubicBezTo>
                <a:lnTo>
                  <a:pt x="11112" y="12448"/>
                </a:lnTo>
                <a:cubicBezTo>
                  <a:pt x="11112" y="12194"/>
                  <a:pt x="11187" y="12007"/>
                  <a:pt x="11273" y="12007"/>
                </a:cubicBezTo>
                <a:lnTo>
                  <a:pt x="11337" y="12007"/>
                </a:lnTo>
                <a:cubicBezTo>
                  <a:pt x="11417" y="12007"/>
                  <a:pt x="11482" y="12210"/>
                  <a:pt x="11487" y="12448"/>
                </a:cubicBezTo>
                <a:lnTo>
                  <a:pt x="11568" y="21104"/>
                </a:lnTo>
                <a:cubicBezTo>
                  <a:pt x="11568" y="21295"/>
                  <a:pt x="11627" y="21456"/>
                  <a:pt x="11692" y="21456"/>
                </a:cubicBezTo>
                <a:cubicBezTo>
                  <a:pt x="11756" y="21456"/>
                  <a:pt x="11809" y="21295"/>
                  <a:pt x="11809" y="21104"/>
                </a:cubicBezTo>
                <a:lnTo>
                  <a:pt x="11890" y="12497"/>
                </a:lnTo>
                <a:cubicBezTo>
                  <a:pt x="11890" y="12243"/>
                  <a:pt x="11965" y="12051"/>
                  <a:pt x="12050" y="12051"/>
                </a:cubicBezTo>
                <a:lnTo>
                  <a:pt x="12121" y="12051"/>
                </a:lnTo>
                <a:cubicBezTo>
                  <a:pt x="12201" y="12051"/>
                  <a:pt x="12270" y="12259"/>
                  <a:pt x="12270" y="12497"/>
                </a:cubicBezTo>
                <a:lnTo>
                  <a:pt x="12345" y="21233"/>
                </a:lnTo>
                <a:cubicBezTo>
                  <a:pt x="12345" y="21439"/>
                  <a:pt x="12405" y="21600"/>
                  <a:pt x="12474" y="21600"/>
                </a:cubicBezTo>
                <a:cubicBezTo>
                  <a:pt x="12539" y="21600"/>
                  <a:pt x="12591" y="21439"/>
                  <a:pt x="12597" y="21233"/>
                </a:cubicBezTo>
                <a:lnTo>
                  <a:pt x="12672" y="12562"/>
                </a:lnTo>
                <a:cubicBezTo>
                  <a:pt x="12672" y="12308"/>
                  <a:pt x="12747" y="12116"/>
                  <a:pt x="12833" y="12116"/>
                </a:cubicBezTo>
                <a:lnTo>
                  <a:pt x="12903" y="12116"/>
                </a:lnTo>
                <a:cubicBezTo>
                  <a:pt x="12984" y="12116"/>
                  <a:pt x="13047" y="12324"/>
                  <a:pt x="13052" y="12562"/>
                </a:cubicBezTo>
                <a:lnTo>
                  <a:pt x="13140" y="21263"/>
                </a:lnTo>
                <a:cubicBezTo>
                  <a:pt x="13140" y="21453"/>
                  <a:pt x="13193" y="21600"/>
                  <a:pt x="13257" y="21600"/>
                </a:cubicBezTo>
                <a:cubicBezTo>
                  <a:pt x="13321" y="21600"/>
                  <a:pt x="13369" y="21437"/>
                  <a:pt x="13369" y="21263"/>
                </a:cubicBezTo>
                <a:lnTo>
                  <a:pt x="13450" y="12621"/>
                </a:lnTo>
                <a:cubicBezTo>
                  <a:pt x="13450" y="12367"/>
                  <a:pt x="13525" y="12180"/>
                  <a:pt x="13611" y="12180"/>
                </a:cubicBezTo>
                <a:lnTo>
                  <a:pt x="13681" y="12180"/>
                </a:lnTo>
                <a:cubicBezTo>
                  <a:pt x="13761" y="12180"/>
                  <a:pt x="13825" y="12383"/>
                  <a:pt x="13830" y="12621"/>
                </a:cubicBezTo>
                <a:lnTo>
                  <a:pt x="13910" y="21184"/>
                </a:lnTo>
                <a:cubicBezTo>
                  <a:pt x="13910" y="21374"/>
                  <a:pt x="13970" y="21536"/>
                  <a:pt x="14034" y="21536"/>
                </a:cubicBezTo>
                <a:cubicBezTo>
                  <a:pt x="14099" y="21536"/>
                  <a:pt x="14152" y="21374"/>
                  <a:pt x="14152" y="21184"/>
                </a:cubicBezTo>
                <a:lnTo>
                  <a:pt x="14232" y="12685"/>
                </a:lnTo>
                <a:cubicBezTo>
                  <a:pt x="14232" y="12432"/>
                  <a:pt x="14307" y="12244"/>
                  <a:pt x="14393" y="12244"/>
                </a:cubicBezTo>
                <a:lnTo>
                  <a:pt x="14463" y="12244"/>
                </a:lnTo>
                <a:cubicBezTo>
                  <a:pt x="14544" y="12244"/>
                  <a:pt x="14614" y="12448"/>
                  <a:pt x="14614" y="12685"/>
                </a:cubicBezTo>
                <a:lnTo>
                  <a:pt x="14688" y="20995"/>
                </a:lnTo>
                <a:cubicBezTo>
                  <a:pt x="14688" y="21202"/>
                  <a:pt x="14747" y="21362"/>
                  <a:pt x="14817" y="21362"/>
                </a:cubicBezTo>
                <a:cubicBezTo>
                  <a:pt x="14881" y="21362"/>
                  <a:pt x="14936" y="21202"/>
                  <a:pt x="14941" y="20995"/>
                </a:cubicBezTo>
                <a:lnTo>
                  <a:pt x="15016" y="12750"/>
                </a:lnTo>
                <a:cubicBezTo>
                  <a:pt x="15016" y="12496"/>
                  <a:pt x="15092" y="12304"/>
                  <a:pt x="15177" y="12304"/>
                </a:cubicBezTo>
                <a:lnTo>
                  <a:pt x="15251" y="12304"/>
                </a:lnTo>
                <a:cubicBezTo>
                  <a:pt x="15332" y="12304"/>
                  <a:pt x="15397" y="12512"/>
                  <a:pt x="15402" y="12750"/>
                </a:cubicBezTo>
                <a:lnTo>
                  <a:pt x="15477" y="20549"/>
                </a:lnTo>
                <a:cubicBezTo>
                  <a:pt x="15477" y="20756"/>
                  <a:pt x="15537" y="20916"/>
                  <a:pt x="15606" y="20916"/>
                </a:cubicBezTo>
                <a:cubicBezTo>
                  <a:pt x="15671" y="20916"/>
                  <a:pt x="15723" y="20756"/>
                  <a:pt x="15729" y="20549"/>
                </a:cubicBezTo>
                <a:lnTo>
                  <a:pt x="15804" y="12814"/>
                </a:lnTo>
                <a:cubicBezTo>
                  <a:pt x="15804" y="12561"/>
                  <a:pt x="15879" y="12368"/>
                  <a:pt x="15965" y="12368"/>
                </a:cubicBezTo>
                <a:lnTo>
                  <a:pt x="16089" y="12383"/>
                </a:lnTo>
                <a:cubicBezTo>
                  <a:pt x="16175" y="12383"/>
                  <a:pt x="16238" y="12590"/>
                  <a:pt x="16238" y="12844"/>
                </a:cubicBezTo>
                <a:lnTo>
                  <a:pt x="16238" y="18349"/>
                </a:lnTo>
                <a:cubicBezTo>
                  <a:pt x="16238" y="19237"/>
                  <a:pt x="16533" y="19869"/>
                  <a:pt x="16823" y="19583"/>
                </a:cubicBezTo>
                <a:cubicBezTo>
                  <a:pt x="18550" y="17887"/>
                  <a:pt x="20083" y="15269"/>
                  <a:pt x="21327" y="11987"/>
                </a:cubicBezTo>
                <a:cubicBezTo>
                  <a:pt x="21451" y="11654"/>
                  <a:pt x="21515" y="11213"/>
                  <a:pt x="21515" y="10753"/>
                </a:cubicBezTo>
                <a:cubicBezTo>
                  <a:pt x="21515" y="10293"/>
                  <a:pt x="21451" y="9941"/>
                  <a:pt x="21327" y="9608"/>
                </a:cubicBezTo>
                <a:cubicBezTo>
                  <a:pt x="20083" y="6326"/>
                  <a:pt x="18550" y="3713"/>
                  <a:pt x="16823" y="2017"/>
                </a:cubicBezTo>
                <a:cubicBezTo>
                  <a:pt x="16533" y="1731"/>
                  <a:pt x="16238" y="2363"/>
                  <a:pt x="16238" y="3251"/>
                </a:cubicBezTo>
                <a:lnTo>
                  <a:pt x="16238" y="8756"/>
                </a:lnTo>
                <a:cubicBezTo>
                  <a:pt x="16238" y="9010"/>
                  <a:pt x="16175" y="9196"/>
                  <a:pt x="16089" y="9212"/>
                </a:cubicBezTo>
                <a:lnTo>
                  <a:pt x="15965" y="9232"/>
                </a:lnTo>
                <a:cubicBezTo>
                  <a:pt x="15879" y="9232"/>
                  <a:pt x="15809" y="9039"/>
                  <a:pt x="15804" y="8786"/>
                </a:cubicBezTo>
                <a:lnTo>
                  <a:pt x="15729" y="1046"/>
                </a:lnTo>
                <a:cubicBezTo>
                  <a:pt x="15729" y="855"/>
                  <a:pt x="15676" y="700"/>
                  <a:pt x="15606" y="684"/>
                </a:cubicBezTo>
                <a:cubicBezTo>
                  <a:pt x="15537" y="684"/>
                  <a:pt x="15477" y="839"/>
                  <a:pt x="15477" y="1046"/>
                </a:cubicBezTo>
                <a:lnTo>
                  <a:pt x="15402" y="8850"/>
                </a:lnTo>
                <a:cubicBezTo>
                  <a:pt x="15402" y="9088"/>
                  <a:pt x="15332" y="9291"/>
                  <a:pt x="15251" y="9291"/>
                </a:cubicBezTo>
                <a:lnTo>
                  <a:pt x="15177" y="9291"/>
                </a:lnTo>
                <a:cubicBezTo>
                  <a:pt x="15092" y="9291"/>
                  <a:pt x="15022" y="9104"/>
                  <a:pt x="15016" y="8850"/>
                </a:cubicBezTo>
                <a:lnTo>
                  <a:pt x="14941" y="605"/>
                </a:lnTo>
                <a:cubicBezTo>
                  <a:pt x="14941" y="414"/>
                  <a:pt x="14887" y="254"/>
                  <a:pt x="14817" y="238"/>
                </a:cubicBezTo>
                <a:cubicBezTo>
                  <a:pt x="14747" y="238"/>
                  <a:pt x="14688" y="398"/>
                  <a:pt x="14688" y="605"/>
                </a:cubicBezTo>
                <a:lnTo>
                  <a:pt x="14614" y="8915"/>
                </a:lnTo>
                <a:cubicBezTo>
                  <a:pt x="14614" y="9152"/>
                  <a:pt x="14544" y="9356"/>
                  <a:pt x="14463" y="9356"/>
                </a:cubicBezTo>
                <a:lnTo>
                  <a:pt x="14393" y="9356"/>
                </a:lnTo>
                <a:cubicBezTo>
                  <a:pt x="14307" y="9356"/>
                  <a:pt x="14238" y="9168"/>
                  <a:pt x="14232" y="8915"/>
                </a:cubicBezTo>
                <a:lnTo>
                  <a:pt x="14152" y="411"/>
                </a:lnTo>
                <a:cubicBezTo>
                  <a:pt x="14152" y="221"/>
                  <a:pt x="14099" y="64"/>
                  <a:pt x="14034" y="64"/>
                </a:cubicBezTo>
                <a:cubicBezTo>
                  <a:pt x="13970" y="64"/>
                  <a:pt x="13910" y="205"/>
                  <a:pt x="13910" y="411"/>
                </a:cubicBezTo>
                <a:lnTo>
                  <a:pt x="13830" y="8974"/>
                </a:lnTo>
                <a:cubicBezTo>
                  <a:pt x="13830" y="9212"/>
                  <a:pt x="13761" y="9420"/>
                  <a:pt x="13681" y="9420"/>
                </a:cubicBezTo>
                <a:lnTo>
                  <a:pt x="13611" y="9420"/>
                </a:lnTo>
                <a:cubicBezTo>
                  <a:pt x="13525" y="9420"/>
                  <a:pt x="13455" y="9228"/>
                  <a:pt x="13450" y="8974"/>
                </a:cubicBezTo>
                <a:lnTo>
                  <a:pt x="13369" y="332"/>
                </a:lnTo>
                <a:cubicBezTo>
                  <a:pt x="13369" y="158"/>
                  <a:pt x="13316" y="0"/>
                  <a:pt x="13257" y="0"/>
                </a:cubicBezTo>
                <a:cubicBezTo>
                  <a:pt x="13193" y="0"/>
                  <a:pt x="13140" y="142"/>
                  <a:pt x="13140" y="332"/>
                </a:cubicBezTo>
                <a:lnTo>
                  <a:pt x="13052" y="9038"/>
                </a:lnTo>
                <a:cubicBezTo>
                  <a:pt x="13052" y="9276"/>
                  <a:pt x="12984" y="9469"/>
                  <a:pt x="12903" y="9484"/>
                </a:cubicBezTo>
                <a:lnTo>
                  <a:pt x="12833" y="9484"/>
                </a:lnTo>
                <a:cubicBezTo>
                  <a:pt x="12747" y="9484"/>
                  <a:pt x="12677" y="9292"/>
                  <a:pt x="12672" y="9038"/>
                </a:cubicBezTo>
                <a:lnTo>
                  <a:pt x="12597" y="367"/>
                </a:lnTo>
                <a:cubicBezTo>
                  <a:pt x="12597" y="176"/>
                  <a:pt x="12544" y="16"/>
                  <a:pt x="12474" y="0"/>
                </a:cubicBezTo>
                <a:close/>
                <a:moveTo>
                  <a:pt x="18624" y="6695"/>
                </a:moveTo>
                <a:cubicBezTo>
                  <a:pt x="18887" y="6695"/>
                  <a:pt x="19107" y="7329"/>
                  <a:pt x="19107" y="8122"/>
                </a:cubicBezTo>
                <a:cubicBezTo>
                  <a:pt x="19102" y="8915"/>
                  <a:pt x="18887" y="9549"/>
                  <a:pt x="18624" y="9549"/>
                </a:cubicBezTo>
                <a:cubicBezTo>
                  <a:pt x="18362" y="9549"/>
                  <a:pt x="18142" y="8915"/>
                  <a:pt x="18142" y="8122"/>
                </a:cubicBezTo>
                <a:cubicBezTo>
                  <a:pt x="18142" y="7345"/>
                  <a:pt x="18356" y="6695"/>
                  <a:pt x="18624" y="6695"/>
                </a:cubicBezTo>
                <a:close/>
              </a:path>
            </a:pathLst>
          </a:custGeom>
          <a:solidFill>
            <a:srgbClr val="EBEBEB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9" name="Lemon/Lime Wedge"/>
          <p:cNvSpPr/>
          <p:nvPr/>
        </p:nvSpPr>
        <p:spPr>
          <a:xfrm>
            <a:off x="2574462" y="3529053"/>
            <a:ext cx="585013" cy="287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0" y="11967"/>
                  <a:pt x="4902" y="21600"/>
                  <a:pt x="10800" y="21600"/>
                </a:cubicBezTo>
                <a:cubicBezTo>
                  <a:pt x="16698" y="21600"/>
                  <a:pt x="21490" y="11967"/>
                  <a:pt x="21600" y="0"/>
                </a:cubicBezTo>
                <a:lnTo>
                  <a:pt x="20054" y="0"/>
                </a:lnTo>
                <a:cubicBezTo>
                  <a:pt x="19944" y="10227"/>
                  <a:pt x="15844" y="18449"/>
                  <a:pt x="10800" y="18449"/>
                </a:cubicBezTo>
                <a:cubicBezTo>
                  <a:pt x="5756" y="18449"/>
                  <a:pt x="1656" y="10227"/>
                  <a:pt x="1546" y="0"/>
                </a:cubicBezTo>
                <a:lnTo>
                  <a:pt x="0" y="0"/>
                </a:lnTo>
                <a:close/>
                <a:moveTo>
                  <a:pt x="2876" y="0"/>
                </a:moveTo>
                <a:cubicBezTo>
                  <a:pt x="2677" y="0"/>
                  <a:pt x="2517" y="344"/>
                  <a:pt x="2531" y="748"/>
                </a:cubicBezTo>
                <a:cubicBezTo>
                  <a:pt x="2653" y="4434"/>
                  <a:pt x="3355" y="7889"/>
                  <a:pt x="4547" y="10672"/>
                </a:cubicBezTo>
                <a:cubicBezTo>
                  <a:pt x="4678" y="10978"/>
                  <a:pt x="4910" y="10990"/>
                  <a:pt x="5050" y="10703"/>
                </a:cubicBezTo>
                <a:lnTo>
                  <a:pt x="10299" y="0"/>
                </a:lnTo>
                <a:lnTo>
                  <a:pt x="2876" y="0"/>
                </a:lnTo>
                <a:close/>
                <a:moveTo>
                  <a:pt x="11301" y="0"/>
                </a:moveTo>
                <a:lnTo>
                  <a:pt x="16550" y="10703"/>
                </a:lnTo>
                <a:cubicBezTo>
                  <a:pt x="16690" y="10990"/>
                  <a:pt x="16922" y="10978"/>
                  <a:pt x="17053" y="10672"/>
                </a:cubicBezTo>
                <a:cubicBezTo>
                  <a:pt x="18245" y="7889"/>
                  <a:pt x="18947" y="4434"/>
                  <a:pt x="19069" y="748"/>
                </a:cubicBezTo>
                <a:cubicBezTo>
                  <a:pt x="19083" y="344"/>
                  <a:pt x="18923" y="0"/>
                  <a:pt x="18724" y="0"/>
                </a:cubicBezTo>
                <a:lnTo>
                  <a:pt x="11301" y="0"/>
                </a:lnTo>
                <a:close/>
                <a:moveTo>
                  <a:pt x="10593" y="599"/>
                </a:moveTo>
                <a:lnTo>
                  <a:pt x="5344" y="11297"/>
                </a:lnTo>
                <a:cubicBezTo>
                  <a:pt x="5203" y="11584"/>
                  <a:pt x="5209" y="12056"/>
                  <a:pt x="5359" y="12323"/>
                </a:cubicBezTo>
                <a:cubicBezTo>
                  <a:pt x="6724" y="14753"/>
                  <a:pt x="8419" y="16183"/>
                  <a:pt x="10228" y="16433"/>
                </a:cubicBezTo>
                <a:cubicBezTo>
                  <a:pt x="10426" y="16461"/>
                  <a:pt x="10593" y="16134"/>
                  <a:pt x="10593" y="15729"/>
                </a:cubicBezTo>
                <a:lnTo>
                  <a:pt x="10593" y="599"/>
                </a:lnTo>
                <a:close/>
                <a:moveTo>
                  <a:pt x="11007" y="599"/>
                </a:moveTo>
                <a:lnTo>
                  <a:pt x="11007" y="15729"/>
                </a:lnTo>
                <a:cubicBezTo>
                  <a:pt x="11007" y="16134"/>
                  <a:pt x="11174" y="16461"/>
                  <a:pt x="11372" y="16433"/>
                </a:cubicBezTo>
                <a:cubicBezTo>
                  <a:pt x="13181" y="16183"/>
                  <a:pt x="14876" y="14752"/>
                  <a:pt x="16241" y="12323"/>
                </a:cubicBezTo>
                <a:cubicBezTo>
                  <a:pt x="16391" y="12056"/>
                  <a:pt x="16397" y="11584"/>
                  <a:pt x="16256" y="11297"/>
                </a:cubicBezTo>
                <a:lnTo>
                  <a:pt x="11007" y="599"/>
                </a:lnTo>
                <a:close/>
                <a:moveTo>
                  <a:pt x="7853" y="1373"/>
                </a:moveTo>
                <a:cubicBezTo>
                  <a:pt x="8095" y="1401"/>
                  <a:pt x="8416" y="1602"/>
                  <a:pt x="8416" y="1602"/>
                </a:cubicBezTo>
                <a:cubicBezTo>
                  <a:pt x="8416" y="1602"/>
                  <a:pt x="8147" y="2683"/>
                  <a:pt x="7952" y="2852"/>
                </a:cubicBezTo>
                <a:cubicBezTo>
                  <a:pt x="7758" y="3021"/>
                  <a:pt x="7532" y="2839"/>
                  <a:pt x="7449" y="2443"/>
                </a:cubicBezTo>
                <a:cubicBezTo>
                  <a:pt x="7366" y="2046"/>
                  <a:pt x="7458" y="1586"/>
                  <a:pt x="7652" y="1417"/>
                </a:cubicBezTo>
                <a:cubicBezTo>
                  <a:pt x="7701" y="1375"/>
                  <a:pt x="7772" y="1364"/>
                  <a:pt x="7853" y="1373"/>
                </a:cubicBezTo>
                <a:close/>
                <a:moveTo>
                  <a:pt x="13747" y="1373"/>
                </a:moveTo>
                <a:cubicBezTo>
                  <a:pt x="13828" y="1364"/>
                  <a:pt x="13899" y="1375"/>
                  <a:pt x="13948" y="1417"/>
                </a:cubicBezTo>
                <a:cubicBezTo>
                  <a:pt x="14143" y="1586"/>
                  <a:pt x="14234" y="2046"/>
                  <a:pt x="14151" y="2443"/>
                </a:cubicBezTo>
                <a:cubicBezTo>
                  <a:pt x="14068" y="2839"/>
                  <a:pt x="13842" y="3021"/>
                  <a:pt x="13648" y="2852"/>
                </a:cubicBezTo>
                <a:cubicBezTo>
                  <a:pt x="13453" y="2683"/>
                  <a:pt x="13184" y="1602"/>
                  <a:pt x="13184" y="1602"/>
                </a:cubicBezTo>
                <a:cubicBezTo>
                  <a:pt x="13184" y="1602"/>
                  <a:pt x="13505" y="1401"/>
                  <a:pt x="13747" y="1373"/>
                </a:cubicBezTo>
                <a:close/>
                <a:moveTo>
                  <a:pt x="9772" y="4617"/>
                </a:moveTo>
                <a:cubicBezTo>
                  <a:pt x="9772" y="4617"/>
                  <a:pt x="9957" y="5770"/>
                  <a:pt x="9878" y="6170"/>
                </a:cubicBezTo>
                <a:cubicBezTo>
                  <a:pt x="9799" y="6570"/>
                  <a:pt x="9575" y="6763"/>
                  <a:pt x="9379" y="6601"/>
                </a:cubicBezTo>
                <a:cubicBezTo>
                  <a:pt x="9183" y="6440"/>
                  <a:pt x="9088" y="5985"/>
                  <a:pt x="9168" y="5585"/>
                </a:cubicBezTo>
                <a:cubicBezTo>
                  <a:pt x="9247" y="5185"/>
                  <a:pt x="9772" y="4617"/>
                  <a:pt x="9772" y="4617"/>
                </a:cubicBezTo>
                <a:close/>
                <a:moveTo>
                  <a:pt x="11828" y="4617"/>
                </a:moveTo>
                <a:cubicBezTo>
                  <a:pt x="11828" y="4617"/>
                  <a:pt x="12353" y="5185"/>
                  <a:pt x="12432" y="5585"/>
                </a:cubicBezTo>
                <a:cubicBezTo>
                  <a:pt x="12512" y="5985"/>
                  <a:pt x="12417" y="6440"/>
                  <a:pt x="12221" y="6601"/>
                </a:cubicBezTo>
                <a:cubicBezTo>
                  <a:pt x="12025" y="6763"/>
                  <a:pt x="11801" y="6570"/>
                  <a:pt x="11722" y="6170"/>
                </a:cubicBezTo>
                <a:cubicBezTo>
                  <a:pt x="11643" y="5771"/>
                  <a:pt x="11828" y="4617"/>
                  <a:pt x="11828" y="4617"/>
                </a:cubicBezTo>
                <a:close/>
              </a:path>
            </a:pathLst>
          </a:custGeom>
          <a:solidFill>
            <a:srgbClr val="FF9300"/>
          </a:solidFill>
          <a:ln w="127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0" name="Pretzel"/>
          <p:cNvSpPr/>
          <p:nvPr/>
        </p:nvSpPr>
        <p:spPr>
          <a:xfrm>
            <a:off x="2591876" y="2025881"/>
            <a:ext cx="550184" cy="408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69" h="21600" extrusionOk="0">
                <a:moveTo>
                  <a:pt x="5853" y="0"/>
                </a:moveTo>
                <a:cubicBezTo>
                  <a:pt x="4401" y="0"/>
                  <a:pt x="3090" y="714"/>
                  <a:pt x="1957" y="2120"/>
                </a:cubicBezTo>
                <a:lnTo>
                  <a:pt x="1922" y="2165"/>
                </a:lnTo>
                <a:cubicBezTo>
                  <a:pt x="1833" y="2286"/>
                  <a:pt x="-266" y="5175"/>
                  <a:pt x="28" y="9539"/>
                </a:cubicBezTo>
                <a:cubicBezTo>
                  <a:pt x="222" y="12429"/>
                  <a:pt x="1408" y="15200"/>
                  <a:pt x="3550" y="17777"/>
                </a:cubicBezTo>
                <a:lnTo>
                  <a:pt x="2842" y="18821"/>
                </a:lnTo>
                <a:cubicBezTo>
                  <a:pt x="2409" y="19460"/>
                  <a:pt x="2412" y="20494"/>
                  <a:pt x="2848" y="21127"/>
                </a:cubicBezTo>
                <a:cubicBezTo>
                  <a:pt x="3059" y="21432"/>
                  <a:pt x="3338" y="21600"/>
                  <a:pt x="3635" y="21600"/>
                </a:cubicBezTo>
                <a:cubicBezTo>
                  <a:pt x="3935" y="21600"/>
                  <a:pt x="4217" y="21427"/>
                  <a:pt x="4428" y="21115"/>
                </a:cubicBezTo>
                <a:lnTo>
                  <a:pt x="5379" y="19716"/>
                </a:lnTo>
                <a:cubicBezTo>
                  <a:pt x="5539" y="19867"/>
                  <a:pt x="5701" y="20016"/>
                  <a:pt x="5865" y="20162"/>
                </a:cubicBezTo>
                <a:lnTo>
                  <a:pt x="5932" y="20223"/>
                </a:lnTo>
                <a:lnTo>
                  <a:pt x="5999" y="20266"/>
                </a:lnTo>
                <a:cubicBezTo>
                  <a:pt x="6073" y="20314"/>
                  <a:pt x="7832" y="21428"/>
                  <a:pt x="10186" y="21582"/>
                </a:cubicBezTo>
                <a:cubicBezTo>
                  <a:pt x="10246" y="21594"/>
                  <a:pt x="10296" y="21600"/>
                  <a:pt x="10345" y="21600"/>
                </a:cubicBezTo>
                <a:cubicBezTo>
                  <a:pt x="10409" y="21600"/>
                  <a:pt x="10472" y="21597"/>
                  <a:pt x="10534" y="21595"/>
                </a:cubicBezTo>
                <a:cubicBezTo>
                  <a:pt x="10597" y="21597"/>
                  <a:pt x="10659" y="21600"/>
                  <a:pt x="10723" y="21600"/>
                </a:cubicBezTo>
                <a:cubicBezTo>
                  <a:pt x="10772" y="21600"/>
                  <a:pt x="10821" y="21594"/>
                  <a:pt x="10879" y="21582"/>
                </a:cubicBezTo>
                <a:cubicBezTo>
                  <a:pt x="13234" y="21428"/>
                  <a:pt x="14993" y="20313"/>
                  <a:pt x="15067" y="20266"/>
                </a:cubicBezTo>
                <a:lnTo>
                  <a:pt x="15139" y="20219"/>
                </a:lnTo>
                <a:lnTo>
                  <a:pt x="15202" y="20162"/>
                </a:lnTo>
                <a:cubicBezTo>
                  <a:pt x="15366" y="20015"/>
                  <a:pt x="15530" y="19866"/>
                  <a:pt x="15689" y="19716"/>
                </a:cubicBezTo>
                <a:lnTo>
                  <a:pt x="16640" y="21115"/>
                </a:lnTo>
                <a:cubicBezTo>
                  <a:pt x="16851" y="21427"/>
                  <a:pt x="17133" y="21600"/>
                  <a:pt x="17433" y="21600"/>
                </a:cubicBezTo>
                <a:cubicBezTo>
                  <a:pt x="17730" y="21600"/>
                  <a:pt x="18009" y="21432"/>
                  <a:pt x="18219" y="21127"/>
                </a:cubicBezTo>
                <a:cubicBezTo>
                  <a:pt x="18656" y="20494"/>
                  <a:pt x="18659" y="19460"/>
                  <a:pt x="18226" y="18821"/>
                </a:cubicBezTo>
                <a:lnTo>
                  <a:pt x="17518" y="17777"/>
                </a:lnTo>
                <a:cubicBezTo>
                  <a:pt x="19660" y="15200"/>
                  <a:pt x="20846" y="12429"/>
                  <a:pt x="21040" y="9539"/>
                </a:cubicBezTo>
                <a:cubicBezTo>
                  <a:pt x="21334" y="5175"/>
                  <a:pt x="19235" y="2284"/>
                  <a:pt x="19146" y="2163"/>
                </a:cubicBezTo>
                <a:lnTo>
                  <a:pt x="19111" y="2120"/>
                </a:lnTo>
                <a:cubicBezTo>
                  <a:pt x="17978" y="714"/>
                  <a:pt x="16667" y="0"/>
                  <a:pt x="15215" y="0"/>
                </a:cubicBezTo>
                <a:cubicBezTo>
                  <a:pt x="13614" y="0"/>
                  <a:pt x="12461" y="875"/>
                  <a:pt x="12148" y="1141"/>
                </a:cubicBezTo>
                <a:cubicBezTo>
                  <a:pt x="11508" y="1599"/>
                  <a:pt x="10965" y="2136"/>
                  <a:pt x="10534" y="2738"/>
                </a:cubicBezTo>
                <a:cubicBezTo>
                  <a:pt x="10103" y="2136"/>
                  <a:pt x="9560" y="1600"/>
                  <a:pt x="8922" y="1144"/>
                </a:cubicBezTo>
                <a:cubicBezTo>
                  <a:pt x="8607" y="876"/>
                  <a:pt x="7454" y="0"/>
                  <a:pt x="5853" y="0"/>
                </a:cubicBezTo>
                <a:close/>
                <a:moveTo>
                  <a:pt x="5850" y="3254"/>
                </a:moveTo>
                <a:cubicBezTo>
                  <a:pt x="6949" y="3254"/>
                  <a:pt x="7783" y="3949"/>
                  <a:pt x="7818" y="3979"/>
                </a:cubicBezTo>
                <a:lnTo>
                  <a:pt x="7907" y="4049"/>
                </a:lnTo>
                <a:cubicBezTo>
                  <a:pt x="8618" y="4550"/>
                  <a:pt x="9105" y="5132"/>
                  <a:pt x="9355" y="5777"/>
                </a:cubicBezTo>
                <a:lnTo>
                  <a:pt x="9349" y="5820"/>
                </a:lnTo>
                <a:cubicBezTo>
                  <a:pt x="9341" y="5876"/>
                  <a:pt x="9334" y="5933"/>
                  <a:pt x="9327" y="5990"/>
                </a:cubicBezTo>
                <a:cubicBezTo>
                  <a:pt x="9248" y="6702"/>
                  <a:pt x="9263" y="7452"/>
                  <a:pt x="9373" y="8223"/>
                </a:cubicBezTo>
                <a:cubicBezTo>
                  <a:pt x="9046" y="9496"/>
                  <a:pt x="8357" y="10699"/>
                  <a:pt x="8037" y="11158"/>
                </a:cubicBezTo>
                <a:lnTo>
                  <a:pt x="5129" y="15445"/>
                </a:lnTo>
                <a:cubicBezTo>
                  <a:pt x="3368" y="13382"/>
                  <a:pt x="2400" y="11301"/>
                  <a:pt x="2253" y="9256"/>
                </a:cubicBezTo>
                <a:cubicBezTo>
                  <a:pt x="2063" y="6619"/>
                  <a:pt x="3288" y="4776"/>
                  <a:pt x="3426" y="4577"/>
                </a:cubicBezTo>
                <a:cubicBezTo>
                  <a:pt x="4144" y="3698"/>
                  <a:pt x="4960" y="3254"/>
                  <a:pt x="5850" y="3254"/>
                </a:cubicBezTo>
                <a:close/>
                <a:moveTo>
                  <a:pt x="15218" y="3254"/>
                </a:moveTo>
                <a:cubicBezTo>
                  <a:pt x="16108" y="3254"/>
                  <a:pt x="16923" y="3698"/>
                  <a:pt x="17638" y="4572"/>
                </a:cubicBezTo>
                <a:cubicBezTo>
                  <a:pt x="17779" y="4775"/>
                  <a:pt x="19005" y="6625"/>
                  <a:pt x="18815" y="9256"/>
                </a:cubicBezTo>
                <a:cubicBezTo>
                  <a:pt x="18668" y="11301"/>
                  <a:pt x="17700" y="13382"/>
                  <a:pt x="15939" y="15445"/>
                </a:cubicBezTo>
                <a:lnTo>
                  <a:pt x="13033" y="11160"/>
                </a:lnTo>
                <a:cubicBezTo>
                  <a:pt x="12689" y="10668"/>
                  <a:pt x="12022" y="9499"/>
                  <a:pt x="11695" y="8230"/>
                </a:cubicBezTo>
                <a:cubicBezTo>
                  <a:pt x="11805" y="7464"/>
                  <a:pt x="11820" y="6710"/>
                  <a:pt x="11741" y="5990"/>
                </a:cubicBezTo>
                <a:cubicBezTo>
                  <a:pt x="11735" y="5933"/>
                  <a:pt x="11727" y="5878"/>
                  <a:pt x="11719" y="5822"/>
                </a:cubicBezTo>
                <a:lnTo>
                  <a:pt x="11713" y="5777"/>
                </a:lnTo>
                <a:cubicBezTo>
                  <a:pt x="11963" y="5132"/>
                  <a:pt x="12450" y="4549"/>
                  <a:pt x="13163" y="4047"/>
                </a:cubicBezTo>
                <a:lnTo>
                  <a:pt x="13251" y="3979"/>
                </a:lnTo>
                <a:cubicBezTo>
                  <a:pt x="13259" y="3972"/>
                  <a:pt x="14087" y="3254"/>
                  <a:pt x="15218" y="3254"/>
                </a:cubicBezTo>
                <a:close/>
                <a:moveTo>
                  <a:pt x="10531" y="11864"/>
                </a:moveTo>
                <a:cubicBezTo>
                  <a:pt x="10958" y="12738"/>
                  <a:pt x="11354" y="13325"/>
                  <a:pt x="11467" y="13486"/>
                </a:cubicBezTo>
                <a:lnTo>
                  <a:pt x="14077" y="17336"/>
                </a:lnTo>
                <a:cubicBezTo>
                  <a:pt x="13734" y="17533"/>
                  <a:pt x="12316" y="18281"/>
                  <a:pt x="10536" y="18332"/>
                </a:cubicBezTo>
                <a:cubicBezTo>
                  <a:pt x="8774" y="18281"/>
                  <a:pt x="7341" y="17532"/>
                  <a:pt x="6991" y="17333"/>
                </a:cubicBezTo>
                <a:lnTo>
                  <a:pt x="9603" y="13484"/>
                </a:lnTo>
                <a:cubicBezTo>
                  <a:pt x="9681" y="13371"/>
                  <a:pt x="10089" y="12768"/>
                  <a:pt x="10531" y="11864"/>
                </a:cubicBezTo>
                <a:close/>
              </a:path>
            </a:pathLst>
          </a:custGeom>
          <a:solidFill>
            <a:srgbClr val="945200"/>
          </a:solidFill>
          <a:ln w="127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1" name="Drumstick"/>
          <p:cNvSpPr/>
          <p:nvPr/>
        </p:nvSpPr>
        <p:spPr>
          <a:xfrm>
            <a:off x="3577853" y="3373878"/>
            <a:ext cx="936980" cy="408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02" h="20840" extrusionOk="0">
                <a:moveTo>
                  <a:pt x="15525" y="7"/>
                </a:moveTo>
                <a:cubicBezTo>
                  <a:pt x="15203" y="32"/>
                  <a:pt x="14863" y="131"/>
                  <a:pt x="14507" y="309"/>
                </a:cubicBezTo>
                <a:cubicBezTo>
                  <a:pt x="10195" y="2468"/>
                  <a:pt x="9964" y="7748"/>
                  <a:pt x="6953" y="9256"/>
                </a:cubicBezTo>
                <a:cubicBezTo>
                  <a:pt x="6453" y="9506"/>
                  <a:pt x="5903" y="10046"/>
                  <a:pt x="5624" y="10937"/>
                </a:cubicBezTo>
                <a:cubicBezTo>
                  <a:pt x="5575" y="11095"/>
                  <a:pt x="5556" y="11295"/>
                  <a:pt x="5572" y="11489"/>
                </a:cubicBezTo>
                <a:lnTo>
                  <a:pt x="5591" y="11698"/>
                </a:lnTo>
                <a:cubicBezTo>
                  <a:pt x="4507" y="12241"/>
                  <a:pt x="3515" y="12735"/>
                  <a:pt x="2852" y="13067"/>
                </a:cubicBezTo>
                <a:cubicBezTo>
                  <a:pt x="1974" y="13506"/>
                  <a:pt x="1621" y="11428"/>
                  <a:pt x="612" y="11933"/>
                </a:cubicBezTo>
                <a:cubicBezTo>
                  <a:pt x="-253" y="12366"/>
                  <a:pt x="-141" y="15148"/>
                  <a:pt x="569" y="16278"/>
                </a:cubicBezTo>
                <a:cubicBezTo>
                  <a:pt x="646" y="16400"/>
                  <a:pt x="668" y="16654"/>
                  <a:pt x="617" y="16841"/>
                </a:cubicBezTo>
                <a:cubicBezTo>
                  <a:pt x="147" y="18562"/>
                  <a:pt x="494" y="21227"/>
                  <a:pt x="1359" y="20794"/>
                </a:cubicBezTo>
                <a:cubicBezTo>
                  <a:pt x="2369" y="20289"/>
                  <a:pt x="2357" y="18038"/>
                  <a:pt x="3235" y="17598"/>
                </a:cubicBezTo>
                <a:cubicBezTo>
                  <a:pt x="3898" y="17266"/>
                  <a:pt x="4888" y="16768"/>
                  <a:pt x="5972" y="16226"/>
                </a:cubicBezTo>
                <a:lnTo>
                  <a:pt x="5992" y="16457"/>
                </a:lnTo>
                <a:cubicBezTo>
                  <a:pt x="6006" y="16629"/>
                  <a:pt x="6047" y="16784"/>
                  <a:pt x="6107" y="16882"/>
                </a:cubicBezTo>
                <a:cubicBezTo>
                  <a:pt x="6550" y="17608"/>
                  <a:pt x="7107" y="17418"/>
                  <a:pt x="7621" y="17162"/>
                </a:cubicBezTo>
                <a:cubicBezTo>
                  <a:pt x="10647" y="15647"/>
                  <a:pt x="11646" y="20312"/>
                  <a:pt x="16010" y="18127"/>
                </a:cubicBezTo>
                <a:cubicBezTo>
                  <a:pt x="21347" y="15456"/>
                  <a:pt x="20360" y="-373"/>
                  <a:pt x="15525" y="7"/>
                </a:cubicBezTo>
                <a:close/>
              </a:path>
            </a:pathLst>
          </a:custGeom>
          <a:solidFill>
            <a:srgbClr val="BB7200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Cocktail Glass"/>
          <p:cNvSpPr/>
          <p:nvPr/>
        </p:nvSpPr>
        <p:spPr>
          <a:xfrm>
            <a:off x="4238883" y="2431363"/>
            <a:ext cx="400323" cy="606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9" h="21600" extrusionOk="0">
                <a:moveTo>
                  <a:pt x="300" y="0"/>
                </a:moveTo>
                <a:cubicBezTo>
                  <a:pt x="65" y="0"/>
                  <a:pt x="-81" y="179"/>
                  <a:pt x="49" y="314"/>
                </a:cubicBezTo>
                <a:cubicBezTo>
                  <a:pt x="1583" y="1880"/>
                  <a:pt x="8385" y="8845"/>
                  <a:pt x="8961" y="9536"/>
                </a:cubicBezTo>
                <a:cubicBezTo>
                  <a:pt x="9610" y="10314"/>
                  <a:pt x="9960" y="10589"/>
                  <a:pt x="9960" y="15201"/>
                </a:cubicBezTo>
                <a:cubicBezTo>
                  <a:pt x="9960" y="19813"/>
                  <a:pt x="9164" y="19948"/>
                  <a:pt x="8466" y="20240"/>
                </a:cubicBezTo>
                <a:cubicBezTo>
                  <a:pt x="7638" y="20585"/>
                  <a:pt x="4351" y="20758"/>
                  <a:pt x="4351" y="21406"/>
                </a:cubicBezTo>
                <a:cubicBezTo>
                  <a:pt x="4351" y="21514"/>
                  <a:pt x="4497" y="21600"/>
                  <a:pt x="4643" y="21600"/>
                </a:cubicBezTo>
                <a:lnTo>
                  <a:pt x="16802" y="21600"/>
                </a:lnTo>
                <a:cubicBezTo>
                  <a:pt x="16981" y="21600"/>
                  <a:pt x="17097" y="21503"/>
                  <a:pt x="17097" y="21406"/>
                </a:cubicBezTo>
                <a:cubicBezTo>
                  <a:pt x="17097" y="20753"/>
                  <a:pt x="13800" y="20585"/>
                  <a:pt x="12972" y="20240"/>
                </a:cubicBezTo>
                <a:cubicBezTo>
                  <a:pt x="12274" y="19943"/>
                  <a:pt x="11478" y="19813"/>
                  <a:pt x="11478" y="15201"/>
                </a:cubicBezTo>
                <a:cubicBezTo>
                  <a:pt x="11478" y="10589"/>
                  <a:pt x="11828" y="10314"/>
                  <a:pt x="12477" y="9536"/>
                </a:cubicBezTo>
                <a:cubicBezTo>
                  <a:pt x="13053" y="8845"/>
                  <a:pt x="19855" y="1880"/>
                  <a:pt x="21389" y="314"/>
                </a:cubicBezTo>
                <a:cubicBezTo>
                  <a:pt x="21519" y="179"/>
                  <a:pt x="21382" y="0"/>
                  <a:pt x="21138" y="0"/>
                </a:cubicBezTo>
                <a:lnTo>
                  <a:pt x="300" y="0"/>
                </a:lnTo>
                <a:close/>
              </a:path>
            </a:pathLst>
          </a:custGeom>
          <a:solidFill>
            <a:srgbClr val="FF2F92"/>
          </a:solidFill>
          <a:ln w="12700">
            <a:solidFill>
              <a:srgbClr val="94219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3" name="Goat"/>
          <p:cNvSpPr/>
          <p:nvPr/>
        </p:nvSpPr>
        <p:spPr>
          <a:xfrm>
            <a:off x="718127" y="2128263"/>
            <a:ext cx="1118404" cy="88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9" extrusionOk="0">
                <a:moveTo>
                  <a:pt x="17020" y="7"/>
                </a:moveTo>
                <a:cubicBezTo>
                  <a:pt x="16365" y="66"/>
                  <a:pt x="16138" y="482"/>
                  <a:pt x="16138" y="482"/>
                </a:cubicBezTo>
                <a:cubicBezTo>
                  <a:pt x="16138" y="482"/>
                  <a:pt x="17991" y="114"/>
                  <a:pt x="18422" y="1717"/>
                </a:cubicBezTo>
                <a:cubicBezTo>
                  <a:pt x="17856" y="1832"/>
                  <a:pt x="17479" y="2512"/>
                  <a:pt x="17479" y="2512"/>
                </a:cubicBezTo>
                <a:cubicBezTo>
                  <a:pt x="17479" y="2512"/>
                  <a:pt x="17291" y="2580"/>
                  <a:pt x="16936" y="2274"/>
                </a:cubicBezTo>
                <a:cubicBezTo>
                  <a:pt x="16580" y="1969"/>
                  <a:pt x="16413" y="2511"/>
                  <a:pt x="15939" y="2463"/>
                </a:cubicBezTo>
                <a:cubicBezTo>
                  <a:pt x="16031" y="2891"/>
                  <a:pt x="16337" y="3366"/>
                  <a:pt x="16978" y="3509"/>
                </a:cubicBezTo>
                <a:cubicBezTo>
                  <a:pt x="14877" y="6557"/>
                  <a:pt x="13746" y="6033"/>
                  <a:pt x="12825" y="6033"/>
                </a:cubicBezTo>
                <a:cubicBezTo>
                  <a:pt x="11904" y="6033"/>
                  <a:pt x="11624" y="6339"/>
                  <a:pt x="10105" y="6339"/>
                </a:cubicBezTo>
                <a:cubicBezTo>
                  <a:pt x="8586" y="6339"/>
                  <a:pt x="4335" y="4222"/>
                  <a:pt x="2676" y="6931"/>
                </a:cubicBezTo>
                <a:cubicBezTo>
                  <a:pt x="1771" y="8322"/>
                  <a:pt x="1465" y="11206"/>
                  <a:pt x="0" y="11593"/>
                </a:cubicBezTo>
                <a:cubicBezTo>
                  <a:pt x="663" y="12496"/>
                  <a:pt x="1401" y="12387"/>
                  <a:pt x="1826" y="11702"/>
                </a:cubicBezTo>
                <a:cubicBezTo>
                  <a:pt x="2128" y="11220"/>
                  <a:pt x="2300" y="10745"/>
                  <a:pt x="2397" y="10331"/>
                </a:cubicBezTo>
                <a:cubicBezTo>
                  <a:pt x="2419" y="10406"/>
                  <a:pt x="2434" y="10446"/>
                  <a:pt x="2434" y="10446"/>
                </a:cubicBezTo>
                <a:cubicBezTo>
                  <a:pt x="2434" y="10446"/>
                  <a:pt x="2924" y="13590"/>
                  <a:pt x="1761" y="16027"/>
                </a:cubicBezTo>
                <a:cubicBezTo>
                  <a:pt x="1874" y="17208"/>
                  <a:pt x="1347" y="20615"/>
                  <a:pt x="1347" y="20615"/>
                </a:cubicBezTo>
                <a:cubicBezTo>
                  <a:pt x="1347" y="20615"/>
                  <a:pt x="1789" y="20616"/>
                  <a:pt x="1799" y="21322"/>
                </a:cubicBezTo>
                <a:cubicBezTo>
                  <a:pt x="1799" y="21417"/>
                  <a:pt x="1864" y="21492"/>
                  <a:pt x="1934" y="21492"/>
                </a:cubicBezTo>
                <a:lnTo>
                  <a:pt x="3141" y="21492"/>
                </a:lnTo>
                <a:cubicBezTo>
                  <a:pt x="3260" y="21492"/>
                  <a:pt x="3382" y="21220"/>
                  <a:pt x="3215" y="21044"/>
                </a:cubicBezTo>
                <a:cubicBezTo>
                  <a:pt x="2843" y="20657"/>
                  <a:pt x="2171" y="19739"/>
                  <a:pt x="2343" y="18626"/>
                </a:cubicBezTo>
                <a:cubicBezTo>
                  <a:pt x="2526" y="17438"/>
                  <a:pt x="3404" y="15898"/>
                  <a:pt x="3915" y="15070"/>
                </a:cubicBezTo>
                <a:lnTo>
                  <a:pt x="4003" y="16644"/>
                </a:lnTo>
                <a:cubicBezTo>
                  <a:pt x="4003" y="16644"/>
                  <a:pt x="5559" y="17900"/>
                  <a:pt x="5785" y="20615"/>
                </a:cubicBezTo>
                <a:cubicBezTo>
                  <a:pt x="6087" y="20615"/>
                  <a:pt x="6297" y="21077"/>
                  <a:pt x="6351" y="21356"/>
                </a:cubicBezTo>
                <a:cubicBezTo>
                  <a:pt x="6367" y="21430"/>
                  <a:pt x="6421" y="21485"/>
                  <a:pt x="6486" y="21485"/>
                </a:cubicBezTo>
                <a:lnTo>
                  <a:pt x="7438" y="21485"/>
                </a:lnTo>
                <a:cubicBezTo>
                  <a:pt x="7616" y="21485"/>
                  <a:pt x="7703" y="21206"/>
                  <a:pt x="7563" y="21057"/>
                </a:cubicBezTo>
                <a:cubicBezTo>
                  <a:pt x="6944" y="20391"/>
                  <a:pt x="6028" y="18743"/>
                  <a:pt x="5759" y="17684"/>
                </a:cubicBezTo>
                <a:cubicBezTo>
                  <a:pt x="5452" y="16462"/>
                  <a:pt x="5338" y="14987"/>
                  <a:pt x="6055" y="13534"/>
                </a:cubicBezTo>
                <a:cubicBezTo>
                  <a:pt x="6491" y="13548"/>
                  <a:pt x="6955" y="13657"/>
                  <a:pt x="7396" y="13935"/>
                </a:cubicBezTo>
                <a:cubicBezTo>
                  <a:pt x="8926" y="14899"/>
                  <a:pt x="10892" y="14763"/>
                  <a:pt x="11948" y="14587"/>
                </a:cubicBezTo>
                <a:cubicBezTo>
                  <a:pt x="11673" y="15449"/>
                  <a:pt x="11447" y="16290"/>
                  <a:pt x="11495" y="16589"/>
                </a:cubicBezTo>
                <a:cubicBezTo>
                  <a:pt x="11614" y="17309"/>
                  <a:pt x="11651" y="18742"/>
                  <a:pt x="11344" y="19828"/>
                </a:cubicBezTo>
                <a:cubicBezTo>
                  <a:pt x="11037" y="20915"/>
                  <a:pt x="11419" y="21118"/>
                  <a:pt x="11419" y="21118"/>
                </a:cubicBezTo>
                <a:cubicBezTo>
                  <a:pt x="11419" y="21118"/>
                  <a:pt x="11479" y="20983"/>
                  <a:pt x="11598" y="20806"/>
                </a:cubicBezTo>
                <a:cubicBezTo>
                  <a:pt x="11636" y="20752"/>
                  <a:pt x="11700" y="20779"/>
                  <a:pt x="11684" y="20840"/>
                </a:cubicBezTo>
                <a:cubicBezTo>
                  <a:pt x="11522" y="21587"/>
                  <a:pt x="12120" y="21538"/>
                  <a:pt x="12352" y="21538"/>
                </a:cubicBezTo>
                <a:lnTo>
                  <a:pt x="12594" y="21538"/>
                </a:lnTo>
                <a:cubicBezTo>
                  <a:pt x="12708" y="21538"/>
                  <a:pt x="12792" y="21355"/>
                  <a:pt x="12722" y="21267"/>
                </a:cubicBezTo>
                <a:cubicBezTo>
                  <a:pt x="11957" y="20269"/>
                  <a:pt x="12082" y="18777"/>
                  <a:pt x="12690" y="17276"/>
                </a:cubicBezTo>
                <a:cubicBezTo>
                  <a:pt x="12997" y="16523"/>
                  <a:pt x="13294" y="15497"/>
                  <a:pt x="13525" y="14608"/>
                </a:cubicBezTo>
                <a:cubicBezTo>
                  <a:pt x="13482" y="15463"/>
                  <a:pt x="13477" y="16284"/>
                  <a:pt x="13606" y="16589"/>
                </a:cubicBezTo>
                <a:cubicBezTo>
                  <a:pt x="13913" y="17309"/>
                  <a:pt x="14334" y="18742"/>
                  <a:pt x="14318" y="19828"/>
                </a:cubicBezTo>
                <a:cubicBezTo>
                  <a:pt x="14302" y="20915"/>
                  <a:pt x="14737" y="21118"/>
                  <a:pt x="14737" y="21118"/>
                </a:cubicBezTo>
                <a:cubicBezTo>
                  <a:pt x="14737" y="21118"/>
                  <a:pt x="14759" y="20983"/>
                  <a:pt x="14835" y="20806"/>
                </a:cubicBezTo>
                <a:cubicBezTo>
                  <a:pt x="14856" y="20752"/>
                  <a:pt x="14925" y="20779"/>
                  <a:pt x="14931" y="20840"/>
                </a:cubicBezTo>
                <a:cubicBezTo>
                  <a:pt x="14969" y="21587"/>
                  <a:pt x="15551" y="21538"/>
                  <a:pt x="15783" y="21538"/>
                </a:cubicBezTo>
                <a:lnTo>
                  <a:pt x="16025" y="21538"/>
                </a:lnTo>
                <a:cubicBezTo>
                  <a:pt x="16138" y="21538"/>
                  <a:pt x="16175" y="21355"/>
                  <a:pt x="16084" y="21267"/>
                </a:cubicBezTo>
                <a:cubicBezTo>
                  <a:pt x="15055" y="20276"/>
                  <a:pt x="14781" y="18783"/>
                  <a:pt x="14991" y="17283"/>
                </a:cubicBezTo>
                <a:cubicBezTo>
                  <a:pt x="15131" y="16285"/>
                  <a:pt x="15126" y="14804"/>
                  <a:pt x="15099" y="13806"/>
                </a:cubicBezTo>
                <a:cubicBezTo>
                  <a:pt x="15363" y="13589"/>
                  <a:pt x="15631" y="13318"/>
                  <a:pt x="15734" y="13074"/>
                </a:cubicBezTo>
                <a:cubicBezTo>
                  <a:pt x="15938" y="13217"/>
                  <a:pt x="16138" y="13331"/>
                  <a:pt x="16138" y="13331"/>
                </a:cubicBezTo>
                <a:cubicBezTo>
                  <a:pt x="16138" y="13331"/>
                  <a:pt x="16769" y="12014"/>
                  <a:pt x="17065" y="9869"/>
                </a:cubicBezTo>
                <a:cubicBezTo>
                  <a:pt x="17281" y="8341"/>
                  <a:pt x="18173" y="7113"/>
                  <a:pt x="18674" y="6536"/>
                </a:cubicBezTo>
                <a:cubicBezTo>
                  <a:pt x="18841" y="6740"/>
                  <a:pt x="19042" y="7141"/>
                  <a:pt x="18902" y="7847"/>
                </a:cubicBezTo>
                <a:cubicBezTo>
                  <a:pt x="19683" y="7406"/>
                  <a:pt x="19915" y="6686"/>
                  <a:pt x="20082" y="6123"/>
                </a:cubicBezTo>
                <a:cubicBezTo>
                  <a:pt x="20895" y="6374"/>
                  <a:pt x="20851" y="5852"/>
                  <a:pt x="21223" y="5872"/>
                </a:cubicBezTo>
                <a:cubicBezTo>
                  <a:pt x="21600" y="5893"/>
                  <a:pt x="21411" y="5505"/>
                  <a:pt x="21411" y="5505"/>
                </a:cubicBezTo>
                <a:lnTo>
                  <a:pt x="21551" y="5159"/>
                </a:lnTo>
                <a:cubicBezTo>
                  <a:pt x="21551" y="5159"/>
                  <a:pt x="21212" y="4684"/>
                  <a:pt x="20555" y="4073"/>
                </a:cubicBezTo>
                <a:cubicBezTo>
                  <a:pt x="19898" y="3456"/>
                  <a:pt x="20502" y="2714"/>
                  <a:pt x="19597" y="2368"/>
                </a:cubicBezTo>
                <a:cubicBezTo>
                  <a:pt x="19462" y="2184"/>
                  <a:pt x="19327" y="2043"/>
                  <a:pt x="19198" y="1941"/>
                </a:cubicBezTo>
                <a:cubicBezTo>
                  <a:pt x="19133" y="1521"/>
                  <a:pt x="18864" y="379"/>
                  <a:pt x="17824" y="94"/>
                </a:cubicBezTo>
                <a:cubicBezTo>
                  <a:pt x="17504" y="5"/>
                  <a:pt x="17238" y="-13"/>
                  <a:pt x="17020" y="7"/>
                </a:cubicBezTo>
                <a:close/>
              </a:path>
            </a:pathLst>
          </a:custGeom>
          <a:solidFill>
            <a:srgbClr val="BD8D5A"/>
          </a:solidFill>
          <a:ln w="25400">
            <a:solidFill>
              <a:srgbClr val="77593A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4" name="numpy"/>
          <p:cNvSpPr txBox="1"/>
          <p:nvPr/>
        </p:nvSpPr>
        <p:spPr>
          <a:xfrm>
            <a:off x="4383011" y="1068417"/>
            <a:ext cx="57002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numpy</a:t>
            </a:r>
          </a:p>
        </p:txBody>
      </p:sp>
      <p:sp>
        <p:nvSpPr>
          <p:cNvPr id="875" name="pytorch"/>
          <p:cNvSpPr txBox="1"/>
          <p:nvPr/>
        </p:nvSpPr>
        <p:spPr>
          <a:xfrm>
            <a:off x="3666080" y="3663759"/>
            <a:ext cx="61772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pytorch</a:t>
            </a:r>
          </a:p>
        </p:txBody>
      </p:sp>
      <p:sp>
        <p:nvSpPr>
          <p:cNvPr id="876" name="seaborn"/>
          <p:cNvSpPr txBox="1"/>
          <p:nvPr/>
        </p:nvSpPr>
        <p:spPr>
          <a:xfrm>
            <a:off x="4474091" y="2638222"/>
            <a:ext cx="654457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seaborn</a:t>
            </a:r>
          </a:p>
        </p:txBody>
      </p:sp>
      <p:sp>
        <p:nvSpPr>
          <p:cNvPr id="877" name="tensorflow"/>
          <p:cNvSpPr txBox="1"/>
          <p:nvPr/>
        </p:nvSpPr>
        <p:spPr>
          <a:xfrm>
            <a:off x="2753941" y="1156354"/>
            <a:ext cx="8121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tensorflow</a:t>
            </a:r>
          </a:p>
        </p:txBody>
      </p:sp>
      <p:sp>
        <p:nvSpPr>
          <p:cNvPr id="878" name="stats"/>
          <p:cNvSpPr txBox="1"/>
          <p:nvPr/>
        </p:nvSpPr>
        <p:spPr>
          <a:xfrm>
            <a:off x="3752110" y="3058472"/>
            <a:ext cx="4142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stats</a:t>
            </a:r>
          </a:p>
        </p:txBody>
      </p:sp>
      <p:sp>
        <p:nvSpPr>
          <p:cNvPr id="879" name="word2vec"/>
          <p:cNvSpPr txBox="1"/>
          <p:nvPr/>
        </p:nvSpPr>
        <p:spPr>
          <a:xfrm>
            <a:off x="5861132" y="2007697"/>
            <a:ext cx="7619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word2vec</a:t>
            </a:r>
          </a:p>
        </p:txBody>
      </p:sp>
      <p:sp>
        <p:nvSpPr>
          <p:cNvPr id="880" name="pandas"/>
          <p:cNvSpPr txBox="1"/>
          <p:nvPr/>
        </p:nvSpPr>
        <p:spPr>
          <a:xfrm>
            <a:off x="2567857" y="3271293"/>
            <a:ext cx="59822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" grpId="17" animBg="1" advAuto="0"/>
      <p:bldP spid="861" grpId="10" animBg="1" advAuto="0"/>
      <p:bldP spid="862" grpId="4" animBg="1" advAuto="0"/>
      <p:bldP spid="863" grpId="18" animBg="1" advAuto="0"/>
      <p:bldP spid="864" grpId="19" animBg="1" advAuto="0"/>
      <p:bldP spid="865" grpId="9" animBg="1" advAuto="0"/>
      <p:bldP spid="866" grpId="2" animBg="1" advAuto="0"/>
      <p:bldP spid="867" grpId="7" animBg="1" advAuto="0"/>
      <p:bldP spid="868" grpId="5" animBg="1" advAuto="0"/>
      <p:bldP spid="869" grpId="3" animBg="1" advAuto="0"/>
      <p:bldP spid="870" grpId="1" animBg="1" advAuto="0"/>
      <p:bldP spid="871" grpId="8" animBg="1" advAuto="0"/>
      <p:bldP spid="872" grpId="6" animBg="1" advAuto="0"/>
      <p:bldP spid="874" grpId="11" animBg="1" advAuto="0"/>
      <p:bldP spid="875" grpId="12" animBg="1" advAuto="0"/>
      <p:bldP spid="876" grpId="13" animBg="1" advAuto="0"/>
      <p:bldP spid="877" grpId="14" animBg="1" advAuto="0"/>
      <p:bldP spid="878" grpId="15" animBg="1" advAuto="0"/>
      <p:bldP spid="879" grpId="20" animBg="1" advAuto="0"/>
      <p:bldP spid="880" grpId="16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at"/>
          <p:cNvSpPr/>
          <p:nvPr/>
        </p:nvSpPr>
        <p:spPr>
          <a:xfrm>
            <a:off x="2061342" y="2584450"/>
            <a:ext cx="1118404" cy="88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9" extrusionOk="0">
                <a:moveTo>
                  <a:pt x="17020" y="7"/>
                </a:moveTo>
                <a:cubicBezTo>
                  <a:pt x="16365" y="66"/>
                  <a:pt x="16138" y="482"/>
                  <a:pt x="16138" y="482"/>
                </a:cubicBezTo>
                <a:cubicBezTo>
                  <a:pt x="16138" y="482"/>
                  <a:pt x="17991" y="114"/>
                  <a:pt x="18422" y="1717"/>
                </a:cubicBezTo>
                <a:cubicBezTo>
                  <a:pt x="17856" y="1832"/>
                  <a:pt x="17479" y="2512"/>
                  <a:pt x="17479" y="2512"/>
                </a:cubicBezTo>
                <a:cubicBezTo>
                  <a:pt x="17479" y="2512"/>
                  <a:pt x="17291" y="2580"/>
                  <a:pt x="16936" y="2274"/>
                </a:cubicBezTo>
                <a:cubicBezTo>
                  <a:pt x="16580" y="1969"/>
                  <a:pt x="16413" y="2511"/>
                  <a:pt x="15939" y="2463"/>
                </a:cubicBezTo>
                <a:cubicBezTo>
                  <a:pt x="16031" y="2891"/>
                  <a:pt x="16337" y="3366"/>
                  <a:pt x="16978" y="3509"/>
                </a:cubicBezTo>
                <a:cubicBezTo>
                  <a:pt x="14877" y="6557"/>
                  <a:pt x="13746" y="6033"/>
                  <a:pt x="12825" y="6033"/>
                </a:cubicBezTo>
                <a:cubicBezTo>
                  <a:pt x="11904" y="6033"/>
                  <a:pt x="11624" y="6339"/>
                  <a:pt x="10105" y="6339"/>
                </a:cubicBezTo>
                <a:cubicBezTo>
                  <a:pt x="8586" y="6339"/>
                  <a:pt x="4335" y="4222"/>
                  <a:pt x="2676" y="6931"/>
                </a:cubicBezTo>
                <a:cubicBezTo>
                  <a:pt x="1771" y="8322"/>
                  <a:pt x="1465" y="11206"/>
                  <a:pt x="0" y="11593"/>
                </a:cubicBezTo>
                <a:cubicBezTo>
                  <a:pt x="663" y="12496"/>
                  <a:pt x="1401" y="12387"/>
                  <a:pt x="1826" y="11702"/>
                </a:cubicBezTo>
                <a:cubicBezTo>
                  <a:pt x="2128" y="11220"/>
                  <a:pt x="2300" y="10745"/>
                  <a:pt x="2397" y="10331"/>
                </a:cubicBezTo>
                <a:cubicBezTo>
                  <a:pt x="2419" y="10406"/>
                  <a:pt x="2434" y="10446"/>
                  <a:pt x="2434" y="10446"/>
                </a:cubicBezTo>
                <a:cubicBezTo>
                  <a:pt x="2434" y="10446"/>
                  <a:pt x="2924" y="13590"/>
                  <a:pt x="1761" y="16027"/>
                </a:cubicBezTo>
                <a:cubicBezTo>
                  <a:pt x="1874" y="17208"/>
                  <a:pt x="1347" y="20615"/>
                  <a:pt x="1347" y="20615"/>
                </a:cubicBezTo>
                <a:cubicBezTo>
                  <a:pt x="1347" y="20615"/>
                  <a:pt x="1789" y="20616"/>
                  <a:pt x="1799" y="21322"/>
                </a:cubicBezTo>
                <a:cubicBezTo>
                  <a:pt x="1799" y="21417"/>
                  <a:pt x="1864" y="21492"/>
                  <a:pt x="1934" y="21492"/>
                </a:cubicBezTo>
                <a:lnTo>
                  <a:pt x="3141" y="21492"/>
                </a:lnTo>
                <a:cubicBezTo>
                  <a:pt x="3260" y="21492"/>
                  <a:pt x="3382" y="21220"/>
                  <a:pt x="3215" y="21044"/>
                </a:cubicBezTo>
                <a:cubicBezTo>
                  <a:pt x="2843" y="20657"/>
                  <a:pt x="2171" y="19739"/>
                  <a:pt x="2343" y="18626"/>
                </a:cubicBezTo>
                <a:cubicBezTo>
                  <a:pt x="2526" y="17438"/>
                  <a:pt x="3404" y="15898"/>
                  <a:pt x="3915" y="15070"/>
                </a:cubicBezTo>
                <a:lnTo>
                  <a:pt x="4003" y="16644"/>
                </a:lnTo>
                <a:cubicBezTo>
                  <a:pt x="4003" y="16644"/>
                  <a:pt x="5559" y="17900"/>
                  <a:pt x="5785" y="20615"/>
                </a:cubicBezTo>
                <a:cubicBezTo>
                  <a:pt x="6087" y="20615"/>
                  <a:pt x="6297" y="21077"/>
                  <a:pt x="6351" y="21356"/>
                </a:cubicBezTo>
                <a:cubicBezTo>
                  <a:pt x="6367" y="21430"/>
                  <a:pt x="6421" y="21485"/>
                  <a:pt x="6486" y="21485"/>
                </a:cubicBezTo>
                <a:lnTo>
                  <a:pt x="7438" y="21485"/>
                </a:lnTo>
                <a:cubicBezTo>
                  <a:pt x="7616" y="21485"/>
                  <a:pt x="7703" y="21206"/>
                  <a:pt x="7563" y="21057"/>
                </a:cubicBezTo>
                <a:cubicBezTo>
                  <a:pt x="6944" y="20391"/>
                  <a:pt x="6028" y="18743"/>
                  <a:pt x="5759" y="17684"/>
                </a:cubicBezTo>
                <a:cubicBezTo>
                  <a:pt x="5452" y="16462"/>
                  <a:pt x="5338" y="14987"/>
                  <a:pt x="6055" y="13534"/>
                </a:cubicBezTo>
                <a:cubicBezTo>
                  <a:pt x="6491" y="13548"/>
                  <a:pt x="6955" y="13657"/>
                  <a:pt x="7396" y="13935"/>
                </a:cubicBezTo>
                <a:cubicBezTo>
                  <a:pt x="8926" y="14899"/>
                  <a:pt x="10892" y="14763"/>
                  <a:pt x="11948" y="14587"/>
                </a:cubicBezTo>
                <a:cubicBezTo>
                  <a:pt x="11673" y="15449"/>
                  <a:pt x="11447" y="16290"/>
                  <a:pt x="11495" y="16589"/>
                </a:cubicBezTo>
                <a:cubicBezTo>
                  <a:pt x="11614" y="17309"/>
                  <a:pt x="11651" y="18742"/>
                  <a:pt x="11344" y="19828"/>
                </a:cubicBezTo>
                <a:cubicBezTo>
                  <a:pt x="11037" y="20915"/>
                  <a:pt x="11419" y="21118"/>
                  <a:pt x="11419" y="21118"/>
                </a:cubicBezTo>
                <a:cubicBezTo>
                  <a:pt x="11419" y="21118"/>
                  <a:pt x="11479" y="20983"/>
                  <a:pt x="11598" y="20806"/>
                </a:cubicBezTo>
                <a:cubicBezTo>
                  <a:pt x="11636" y="20752"/>
                  <a:pt x="11700" y="20779"/>
                  <a:pt x="11684" y="20840"/>
                </a:cubicBezTo>
                <a:cubicBezTo>
                  <a:pt x="11522" y="21587"/>
                  <a:pt x="12120" y="21538"/>
                  <a:pt x="12352" y="21538"/>
                </a:cubicBezTo>
                <a:lnTo>
                  <a:pt x="12594" y="21538"/>
                </a:lnTo>
                <a:cubicBezTo>
                  <a:pt x="12708" y="21538"/>
                  <a:pt x="12792" y="21355"/>
                  <a:pt x="12722" y="21267"/>
                </a:cubicBezTo>
                <a:cubicBezTo>
                  <a:pt x="11957" y="20269"/>
                  <a:pt x="12082" y="18777"/>
                  <a:pt x="12690" y="17276"/>
                </a:cubicBezTo>
                <a:cubicBezTo>
                  <a:pt x="12997" y="16523"/>
                  <a:pt x="13294" y="15497"/>
                  <a:pt x="13525" y="14608"/>
                </a:cubicBezTo>
                <a:cubicBezTo>
                  <a:pt x="13482" y="15463"/>
                  <a:pt x="13477" y="16284"/>
                  <a:pt x="13606" y="16589"/>
                </a:cubicBezTo>
                <a:cubicBezTo>
                  <a:pt x="13913" y="17309"/>
                  <a:pt x="14334" y="18742"/>
                  <a:pt x="14318" y="19828"/>
                </a:cubicBezTo>
                <a:cubicBezTo>
                  <a:pt x="14302" y="20915"/>
                  <a:pt x="14737" y="21118"/>
                  <a:pt x="14737" y="21118"/>
                </a:cubicBezTo>
                <a:cubicBezTo>
                  <a:pt x="14737" y="21118"/>
                  <a:pt x="14759" y="20983"/>
                  <a:pt x="14835" y="20806"/>
                </a:cubicBezTo>
                <a:cubicBezTo>
                  <a:pt x="14856" y="20752"/>
                  <a:pt x="14925" y="20779"/>
                  <a:pt x="14931" y="20840"/>
                </a:cubicBezTo>
                <a:cubicBezTo>
                  <a:pt x="14969" y="21587"/>
                  <a:pt x="15551" y="21538"/>
                  <a:pt x="15783" y="21538"/>
                </a:cubicBezTo>
                <a:lnTo>
                  <a:pt x="16025" y="21538"/>
                </a:lnTo>
                <a:cubicBezTo>
                  <a:pt x="16138" y="21538"/>
                  <a:pt x="16175" y="21355"/>
                  <a:pt x="16084" y="21267"/>
                </a:cubicBezTo>
                <a:cubicBezTo>
                  <a:pt x="15055" y="20276"/>
                  <a:pt x="14781" y="18783"/>
                  <a:pt x="14991" y="17283"/>
                </a:cubicBezTo>
                <a:cubicBezTo>
                  <a:pt x="15131" y="16285"/>
                  <a:pt x="15126" y="14804"/>
                  <a:pt x="15099" y="13806"/>
                </a:cubicBezTo>
                <a:cubicBezTo>
                  <a:pt x="15363" y="13589"/>
                  <a:pt x="15631" y="13318"/>
                  <a:pt x="15734" y="13074"/>
                </a:cubicBezTo>
                <a:cubicBezTo>
                  <a:pt x="15938" y="13217"/>
                  <a:pt x="16138" y="13331"/>
                  <a:pt x="16138" y="13331"/>
                </a:cubicBezTo>
                <a:cubicBezTo>
                  <a:pt x="16138" y="13331"/>
                  <a:pt x="16769" y="12014"/>
                  <a:pt x="17065" y="9869"/>
                </a:cubicBezTo>
                <a:cubicBezTo>
                  <a:pt x="17281" y="8341"/>
                  <a:pt x="18173" y="7113"/>
                  <a:pt x="18674" y="6536"/>
                </a:cubicBezTo>
                <a:cubicBezTo>
                  <a:pt x="18841" y="6740"/>
                  <a:pt x="19042" y="7141"/>
                  <a:pt x="18902" y="7847"/>
                </a:cubicBezTo>
                <a:cubicBezTo>
                  <a:pt x="19683" y="7406"/>
                  <a:pt x="19915" y="6686"/>
                  <a:pt x="20082" y="6123"/>
                </a:cubicBezTo>
                <a:cubicBezTo>
                  <a:pt x="20895" y="6374"/>
                  <a:pt x="20851" y="5852"/>
                  <a:pt x="21223" y="5872"/>
                </a:cubicBezTo>
                <a:cubicBezTo>
                  <a:pt x="21600" y="5893"/>
                  <a:pt x="21411" y="5505"/>
                  <a:pt x="21411" y="5505"/>
                </a:cubicBezTo>
                <a:lnTo>
                  <a:pt x="21551" y="5159"/>
                </a:lnTo>
                <a:cubicBezTo>
                  <a:pt x="21551" y="5159"/>
                  <a:pt x="21212" y="4684"/>
                  <a:pt x="20555" y="4073"/>
                </a:cubicBezTo>
                <a:cubicBezTo>
                  <a:pt x="19898" y="3456"/>
                  <a:pt x="20502" y="2714"/>
                  <a:pt x="19597" y="2368"/>
                </a:cubicBezTo>
                <a:cubicBezTo>
                  <a:pt x="19462" y="2184"/>
                  <a:pt x="19327" y="2043"/>
                  <a:pt x="19198" y="1941"/>
                </a:cubicBezTo>
                <a:cubicBezTo>
                  <a:pt x="19133" y="1521"/>
                  <a:pt x="18864" y="379"/>
                  <a:pt x="17824" y="94"/>
                </a:cubicBezTo>
                <a:cubicBezTo>
                  <a:pt x="17504" y="5"/>
                  <a:pt x="17238" y="-13"/>
                  <a:pt x="17020" y="7"/>
                </a:cubicBezTo>
                <a:close/>
              </a:path>
            </a:pathLst>
          </a:custGeom>
          <a:solidFill>
            <a:srgbClr val="BD8D5A"/>
          </a:solidFill>
          <a:ln w="25400">
            <a:solidFill>
              <a:srgbClr val="77593A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85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4946700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8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99555" y="4384352"/>
            <a:ext cx="308644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887" name="Project 1 = 1st year  PhD project"/>
          <p:cNvSpPr txBox="1"/>
          <p:nvPr/>
        </p:nvSpPr>
        <p:spPr>
          <a:xfrm>
            <a:off x="660420" y="2810766"/>
            <a:ext cx="116713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1</a:t>
            </a:r>
            <a:br/>
            <a:r>
              <a:rPr sz="1400"/>
              <a:t>= 1st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88" name="Project 2 = 2nd year  PhD project"/>
          <p:cNvSpPr txBox="1"/>
          <p:nvPr/>
        </p:nvSpPr>
        <p:spPr>
          <a:xfrm>
            <a:off x="7449375" y="2810766"/>
            <a:ext cx="116713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2</a:t>
            </a:r>
            <a:br/>
            <a:r>
              <a:rPr sz="1400"/>
              <a:t>= 2nd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89" name="dependencies"/>
          <p:cNvSpPr txBox="1"/>
          <p:nvPr/>
        </p:nvSpPr>
        <p:spPr>
          <a:xfrm>
            <a:off x="3784664" y="3970459"/>
            <a:ext cx="170865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dependencies</a:t>
            </a:r>
          </a:p>
        </p:txBody>
      </p:sp>
      <p:sp>
        <p:nvSpPr>
          <p:cNvPr id="890" name="Giraffe"/>
          <p:cNvSpPr/>
          <p:nvPr/>
        </p:nvSpPr>
        <p:spPr>
          <a:xfrm flipH="1">
            <a:off x="5528599" y="1587358"/>
            <a:ext cx="1408836" cy="1968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8" h="21578" extrusionOk="0">
                <a:moveTo>
                  <a:pt x="18317" y="4"/>
                </a:moveTo>
                <a:cubicBezTo>
                  <a:pt x="18102" y="-22"/>
                  <a:pt x="17819" y="83"/>
                  <a:pt x="17917" y="224"/>
                </a:cubicBezTo>
                <a:cubicBezTo>
                  <a:pt x="18046" y="413"/>
                  <a:pt x="18279" y="823"/>
                  <a:pt x="17896" y="990"/>
                </a:cubicBezTo>
                <a:cubicBezTo>
                  <a:pt x="17719" y="1016"/>
                  <a:pt x="17528" y="1056"/>
                  <a:pt x="17326" y="1110"/>
                </a:cubicBezTo>
                <a:cubicBezTo>
                  <a:pt x="17127" y="980"/>
                  <a:pt x="16712" y="804"/>
                  <a:pt x="16021" y="811"/>
                </a:cubicBezTo>
                <a:cubicBezTo>
                  <a:pt x="15935" y="812"/>
                  <a:pt x="15893" y="885"/>
                  <a:pt x="15951" y="931"/>
                </a:cubicBezTo>
                <a:cubicBezTo>
                  <a:pt x="16169" y="1101"/>
                  <a:pt x="16340" y="1277"/>
                  <a:pt x="16456" y="1411"/>
                </a:cubicBezTo>
                <a:cubicBezTo>
                  <a:pt x="15708" y="1726"/>
                  <a:pt x="14981" y="2186"/>
                  <a:pt x="14625" y="2729"/>
                </a:cubicBezTo>
                <a:cubicBezTo>
                  <a:pt x="13756" y="4060"/>
                  <a:pt x="11581" y="6789"/>
                  <a:pt x="11139" y="6956"/>
                </a:cubicBezTo>
                <a:cubicBezTo>
                  <a:pt x="9027" y="7849"/>
                  <a:pt x="9121" y="8004"/>
                  <a:pt x="8929" y="8352"/>
                </a:cubicBezTo>
                <a:cubicBezTo>
                  <a:pt x="8373" y="9580"/>
                  <a:pt x="5053" y="9775"/>
                  <a:pt x="3210" y="10291"/>
                </a:cubicBezTo>
                <a:cubicBezTo>
                  <a:pt x="2829" y="10398"/>
                  <a:pt x="2559" y="10530"/>
                  <a:pt x="2373" y="10686"/>
                </a:cubicBezTo>
                <a:cubicBezTo>
                  <a:pt x="2371" y="10688"/>
                  <a:pt x="2369" y="10689"/>
                  <a:pt x="2368" y="10690"/>
                </a:cubicBezTo>
                <a:cubicBezTo>
                  <a:pt x="2322" y="10729"/>
                  <a:pt x="2281" y="10770"/>
                  <a:pt x="2245" y="10812"/>
                </a:cubicBezTo>
                <a:cubicBezTo>
                  <a:pt x="1892" y="11135"/>
                  <a:pt x="1182" y="11726"/>
                  <a:pt x="919" y="13474"/>
                </a:cubicBezTo>
                <a:cubicBezTo>
                  <a:pt x="778" y="14132"/>
                  <a:pt x="384" y="14821"/>
                  <a:pt x="384" y="14821"/>
                </a:cubicBezTo>
                <a:cubicBezTo>
                  <a:pt x="384" y="14821"/>
                  <a:pt x="-331" y="15180"/>
                  <a:pt x="191" y="16371"/>
                </a:cubicBezTo>
                <a:cubicBezTo>
                  <a:pt x="603" y="17310"/>
                  <a:pt x="103" y="18013"/>
                  <a:pt x="103" y="18013"/>
                </a:cubicBezTo>
                <a:cubicBezTo>
                  <a:pt x="103" y="18013"/>
                  <a:pt x="1062" y="17919"/>
                  <a:pt x="1091" y="17145"/>
                </a:cubicBezTo>
                <a:cubicBezTo>
                  <a:pt x="1111" y="16601"/>
                  <a:pt x="853" y="16444"/>
                  <a:pt x="810" y="15722"/>
                </a:cubicBezTo>
                <a:cubicBezTo>
                  <a:pt x="796" y="15502"/>
                  <a:pt x="1083" y="15355"/>
                  <a:pt x="810" y="14895"/>
                </a:cubicBezTo>
                <a:cubicBezTo>
                  <a:pt x="939" y="14529"/>
                  <a:pt x="1284" y="14007"/>
                  <a:pt x="1428" y="13546"/>
                </a:cubicBezTo>
                <a:cubicBezTo>
                  <a:pt x="1538" y="13196"/>
                  <a:pt x="1819" y="12500"/>
                  <a:pt x="2049" y="12145"/>
                </a:cubicBezTo>
                <a:cubicBezTo>
                  <a:pt x="2114" y="12556"/>
                  <a:pt x="2218" y="13021"/>
                  <a:pt x="2259" y="13541"/>
                </a:cubicBezTo>
                <a:cubicBezTo>
                  <a:pt x="2385" y="15174"/>
                  <a:pt x="1862" y="15998"/>
                  <a:pt x="1661" y="16193"/>
                </a:cubicBezTo>
                <a:cubicBezTo>
                  <a:pt x="1460" y="16388"/>
                  <a:pt x="1549" y="16444"/>
                  <a:pt x="1589" y="16695"/>
                </a:cubicBezTo>
                <a:cubicBezTo>
                  <a:pt x="1822" y="19444"/>
                  <a:pt x="1547" y="20141"/>
                  <a:pt x="1417" y="20378"/>
                </a:cubicBezTo>
                <a:cubicBezTo>
                  <a:pt x="1286" y="20615"/>
                  <a:pt x="1460" y="20887"/>
                  <a:pt x="1603" y="20997"/>
                </a:cubicBezTo>
                <a:cubicBezTo>
                  <a:pt x="1928" y="21247"/>
                  <a:pt x="1761" y="21578"/>
                  <a:pt x="1761" y="21578"/>
                </a:cubicBezTo>
                <a:lnTo>
                  <a:pt x="3226" y="21578"/>
                </a:lnTo>
                <a:cubicBezTo>
                  <a:pt x="3226" y="21578"/>
                  <a:pt x="3222" y="21193"/>
                  <a:pt x="2887" y="21037"/>
                </a:cubicBezTo>
                <a:cubicBezTo>
                  <a:pt x="2653" y="20926"/>
                  <a:pt x="2523" y="20719"/>
                  <a:pt x="2447" y="20336"/>
                </a:cubicBezTo>
                <a:cubicBezTo>
                  <a:pt x="2375" y="19976"/>
                  <a:pt x="2727" y="17756"/>
                  <a:pt x="2966" y="16780"/>
                </a:cubicBezTo>
                <a:cubicBezTo>
                  <a:pt x="3342" y="16644"/>
                  <a:pt x="3326" y="16231"/>
                  <a:pt x="3373" y="16095"/>
                </a:cubicBezTo>
                <a:cubicBezTo>
                  <a:pt x="3400" y="16014"/>
                  <a:pt x="3585" y="15825"/>
                  <a:pt x="3850" y="15554"/>
                </a:cubicBezTo>
                <a:cubicBezTo>
                  <a:pt x="4010" y="16091"/>
                  <a:pt x="4148" y="16579"/>
                  <a:pt x="4212" y="16869"/>
                </a:cubicBezTo>
                <a:cubicBezTo>
                  <a:pt x="4232" y="16960"/>
                  <a:pt x="4271" y="17044"/>
                  <a:pt x="4331" y="17123"/>
                </a:cubicBezTo>
                <a:cubicBezTo>
                  <a:pt x="4984" y="17975"/>
                  <a:pt x="5127" y="20302"/>
                  <a:pt x="5010" y="20579"/>
                </a:cubicBezTo>
                <a:cubicBezTo>
                  <a:pt x="4888" y="20868"/>
                  <a:pt x="5015" y="21016"/>
                  <a:pt x="5226" y="21096"/>
                </a:cubicBezTo>
                <a:cubicBezTo>
                  <a:pt x="5438" y="21177"/>
                  <a:pt x="5431" y="21578"/>
                  <a:pt x="5431" y="21578"/>
                </a:cubicBezTo>
                <a:lnTo>
                  <a:pt x="6850" y="21578"/>
                </a:lnTo>
                <a:cubicBezTo>
                  <a:pt x="6850" y="21578"/>
                  <a:pt x="6851" y="21234"/>
                  <a:pt x="6599" y="21049"/>
                </a:cubicBezTo>
                <a:cubicBezTo>
                  <a:pt x="6434" y="20928"/>
                  <a:pt x="6117" y="20751"/>
                  <a:pt x="6148" y="20491"/>
                </a:cubicBezTo>
                <a:cubicBezTo>
                  <a:pt x="6158" y="20406"/>
                  <a:pt x="6154" y="20321"/>
                  <a:pt x="6115" y="20243"/>
                </a:cubicBezTo>
                <a:cubicBezTo>
                  <a:pt x="5699" y="19407"/>
                  <a:pt x="5610" y="18059"/>
                  <a:pt x="5741" y="17011"/>
                </a:cubicBezTo>
                <a:cubicBezTo>
                  <a:pt x="5756" y="16885"/>
                  <a:pt x="5618" y="16364"/>
                  <a:pt x="5629" y="16240"/>
                </a:cubicBezTo>
                <a:cubicBezTo>
                  <a:pt x="5717" y="15263"/>
                  <a:pt x="5773" y="14373"/>
                  <a:pt x="5796" y="13644"/>
                </a:cubicBezTo>
                <a:cubicBezTo>
                  <a:pt x="7040" y="13829"/>
                  <a:pt x="8274" y="13810"/>
                  <a:pt x="9141" y="13754"/>
                </a:cubicBezTo>
                <a:cubicBezTo>
                  <a:pt x="9206" y="14485"/>
                  <a:pt x="9321" y="15875"/>
                  <a:pt x="9271" y="16191"/>
                </a:cubicBezTo>
                <a:cubicBezTo>
                  <a:pt x="9204" y="16625"/>
                  <a:pt x="8821" y="17008"/>
                  <a:pt x="8985" y="17554"/>
                </a:cubicBezTo>
                <a:cubicBezTo>
                  <a:pt x="9150" y="18100"/>
                  <a:pt x="8696" y="20015"/>
                  <a:pt x="8446" y="20385"/>
                </a:cubicBezTo>
                <a:cubicBezTo>
                  <a:pt x="8195" y="20754"/>
                  <a:pt x="8279" y="20930"/>
                  <a:pt x="8350" y="20978"/>
                </a:cubicBezTo>
                <a:cubicBezTo>
                  <a:pt x="8421" y="21026"/>
                  <a:pt x="8607" y="21281"/>
                  <a:pt x="8608" y="21578"/>
                </a:cubicBezTo>
                <a:lnTo>
                  <a:pt x="10148" y="21578"/>
                </a:lnTo>
                <a:cubicBezTo>
                  <a:pt x="10110" y="21310"/>
                  <a:pt x="9851" y="21113"/>
                  <a:pt x="9620" y="21008"/>
                </a:cubicBezTo>
                <a:cubicBezTo>
                  <a:pt x="9437" y="20926"/>
                  <a:pt x="9358" y="20763"/>
                  <a:pt x="9425" y="20615"/>
                </a:cubicBezTo>
                <a:cubicBezTo>
                  <a:pt x="9456" y="20546"/>
                  <a:pt x="9478" y="20467"/>
                  <a:pt x="9483" y="20385"/>
                </a:cubicBezTo>
                <a:cubicBezTo>
                  <a:pt x="9492" y="20031"/>
                  <a:pt x="9662" y="18184"/>
                  <a:pt x="9999" y="17799"/>
                </a:cubicBezTo>
                <a:cubicBezTo>
                  <a:pt x="10337" y="17413"/>
                  <a:pt x="10336" y="16962"/>
                  <a:pt x="10364" y="16577"/>
                </a:cubicBezTo>
                <a:cubicBezTo>
                  <a:pt x="10378" y="16392"/>
                  <a:pt x="10679" y="15599"/>
                  <a:pt x="10990" y="14826"/>
                </a:cubicBezTo>
                <a:cubicBezTo>
                  <a:pt x="11493" y="15612"/>
                  <a:pt x="11988" y="16442"/>
                  <a:pt x="12132" y="16869"/>
                </a:cubicBezTo>
                <a:cubicBezTo>
                  <a:pt x="12163" y="16960"/>
                  <a:pt x="12212" y="17044"/>
                  <a:pt x="12281" y="17123"/>
                </a:cubicBezTo>
                <a:cubicBezTo>
                  <a:pt x="13033" y="17975"/>
                  <a:pt x="13433" y="20209"/>
                  <a:pt x="13349" y="20486"/>
                </a:cubicBezTo>
                <a:cubicBezTo>
                  <a:pt x="13260" y="20775"/>
                  <a:pt x="13416" y="21016"/>
                  <a:pt x="13637" y="21096"/>
                </a:cubicBezTo>
                <a:cubicBezTo>
                  <a:pt x="13858" y="21177"/>
                  <a:pt x="13637" y="21578"/>
                  <a:pt x="13637" y="21578"/>
                </a:cubicBezTo>
                <a:lnTo>
                  <a:pt x="15253" y="21578"/>
                </a:lnTo>
                <a:cubicBezTo>
                  <a:pt x="15253" y="21578"/>
                  <a:pt x="15255" y="21248"/>
                  <a:pt x="14942" y="21049"/>
                </a:cubicBezTo>
                <a:cubicBezTo>
                  <a:pt x="14758" y="20932"/>
                  <a:pt x="14476" y="20658"/>
                  <a:pt x="14477" y="20398"/>
                </a:cubicBezTo>
                <a:cubicBezTo>
                  <a:pt x="14477" y="20313"/>
                  <a:pt x="14464" y="20228"/>
                  <a:pt x="14416" y="20150"/>
                </a:cubicBezTo>
                <a:cubicBezTo>
                  <a:pt x="13903" y="19314"/>
                  <a:pt x="13598" y="17949"/>
                  <a:pt x="13546" y="16898"/>
                </a:cubicBezTo>
                <a:cubicBezTo>
                  <a:pt x="13540" y="16771"/>
                  <a:pt x="13507" y="16647"/>
                  <a:pt x="13446" y="16528"/>
                </a:cubicBezTo>
                <a:cubicBezTo>
                  <a:pt x="12736" y="15131"/>
                  <a:pt x="12582" y="13984"/>
                  <a:pt x="12618" y="13158"/>
                </a:cubicBezTo>
                <a:cubicBezTo>
                  <a:pt x="12893" y="12835"/>
                  <a:pt x="13669" y="12212"/>
                  <a:pt x="13770" y="11505"/>
                </a:cubicBezTo>
                <a:cubicBezTo>
                  <a:pt x="13885" y="10695"/>
                  <a:pt x="12726" y="10199"/>
                  <a:pt x="13693" y="9314"/>
                </a:cubicBezTo>
                <a:cubicBezTo>
                  <a:pt x="15613" y="7556"/>
                  <a:pt x="15515" y="4849"/>
                  <a:pt x="16763" y="3245"/>
                </a:cubicBezTo>
                <a:cubicBezTo>
                  <a:pt x="17131" y="2771"/>
                  <a:pt x="17531" y="2673"/>
                  <a:pt x="17896" y="2798"/>
                </a:cubicBezTo>
                <a:cubicBezTo>
                  <a:pt x="18260" y="2924"/>
                  <a:pt x="18761" y="3161"/>
                  <a:pt x="19145" y="3175"/>
                </a:cubicBezTo>
                <a:cubicBezTo>
                  <a:pt x="19529" y="3189"/>
                  <a:pt x="19587" y="3135"/>
                  <a:pt x="20029" y="3469"/>
                </a:cubicBezTo>
                <a:cubicBezTo>
                  <a:pt x="20470" y="3804"/>
                  <a:pt x="20777" y="3650"/>
                  <a:pt x="20777" y="3650"/>
                </a:cubicBezTo>
                <a:cubicBezTo>
                  <a:pt x="20777" y="3650"/>
                  <a:pt x="20883" y="3698"/>
                  <a:pt x="21085" y="3770"/>
                </a:cubicBezTo>
                <a:cubicBezTo>
                  <a:pt x="21152" y="3795"/>
                  <a:pt x="21233" y="3762"/>
                  <a:pt x="21240" y="3708"/>
                </a:cubicBezTo>
                <a:cubicBezTo>
                  <a:pt x="21269" y="3494"/>
                  <a:pt x="21234" y="3198"/>
                  <a:pt x="20950" y="3021"/>
                </a:cubicBezTo>
                <a:cubicBezTo>
                  <a:pt x="20588" y="2797"/>
                  <a:pt x="20163" y="2311"/>
                  <a:pt x="19952" y="1906"/>
                </a:cubicBezTo>
                <a:cubicBezTo>
                  <a:pt x="19772" y="1562"/>
                  <a:pt x="19452" y="1220"/>
                  <a:pt x="18842" y="1047"/>
                </a:cubicBezTo>
                <a:cubicBezTo>
                  <a:pt x="18821" y="798"/>
                  <a:pt x="18747" y="354"/>
                  <a:pt x="18491" y="79"/>
                </a:cubicBezTo>
                <a:cubicBezTo>
                  <a:pt x="18452" y="37"/>
                  <a:pt x="18388" y="13"/>
                  <a:pt x="18317" y="4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91" name="Sapling"/>
          <p:cNvSpPr/>
          <p:nvPr/>
        </p:nvSpPr>
        <p:spPr>
          <a:xfrm>
            <a:off x="4092419" y="1988827"/>
            <a:ext cx="905189" cy="1491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11199" y="0"/>
                </a:moveTo>
                <a:cubicBezTo>
                  <a:pt x="11199" y="0"/>
                  <a:pt x="4417" y="3031"/>
                  <a:pt x="10035" y="4898"/>
                </a:cubicBezTo>
                <a:cubicBezTo>
                  <a:pt x="9510" y="6131"/>
                  <a:pt x="9363" y="7938"/>
                  <a:pt x="9409" y="9496"/>
                </a:cubicBezTo>
                <a:lnTo>
                  <a:pt x="8674" y="8999"/>
                </a:lnTo>
                <a:cubicBezTo>
                  <a:pt x="8753" y="8469"/>
                  <a:pt x="8637" y="7236"/>
                  <a:pt x="6085" y="6596"/>
                </a:cubicBezTo>
                <a:cubicBezTo>
                  <a:pt x="4779" y="6269"/>
                  <a:pt x="1583" y="5708"/>
                  <a:pt x="1583" y="5708"/>
                </a:cubicBezTo>
                <a:cubicBezTo>
                  <a:pt x="1583" y="5708"/>
                  <a:pt x="2192" y="9914"/>
                  <a:pt x="8277" y="9288"/>
                </a:cubicBezTo>
                <a:lnTo>
                  <a:pt x="9442" y="10173"/>
                </a:lnTo>
                <a:cubicBezTo>
                  <a:pt x="9506" y="11142"/>
                  <a:pt x="9642" y="11948"/>
                  <a:pt x="9794" y="12354"/>
                </a:cubicBezTo>
                <a:cubicBezTo>
                  <a:pt x="9962" y="12802"/>
                  <a:pt x="9961" y="13514"/>
                  <a:pt x="9880" y="14272"/>
                </a:cubicBezTo>
                <a:cubicBezTo>
                  <a:pt x="9466" y="14005"/>
                  <a:pt x="8793" y="13598"/>
                  <a:pt x="8103" y="13290"/>
                </a:cubicBezTo>
                <a:cubicBezTo>
                  <a:pt x="8027" y="12682"/>
                  <a:pt x="7456" y="11412"/>
                  <a:pt x="4177" y="10704"/>
                </a:cubicBezTo>
                <a:cubicBezTo>
                  <a:pt x="2433" y="10327"/>
                  <a:pt x="0" y="9337"/>
                  <a:pt x="0" y="9337"/>
                </a:cubicBezTo>
                <a:cubicBezTo>
                  <a:pt x="0" y="9337"/>
                  <a:pt x="-91" y="14725"/>
                  <a:pt x="7643" y="13699"/>
                </a:cubicBezTo>
                <a:lnTo>
                  <a:pt x="9774" y="15048"/>
                </a:lnTo>
                <a:cubicBezTo>
                  <a:pt x="9613" y="16048"/>
                  <a:pt x="9368" y="17001"/>
                  <a:pt x="9248" y="17425"/>
                </a:cubicBezTo>
                <a:cubicBezTo>
                  <a:pt x="9002" y="18288"/>
                  <a:pt x="9059" y="20480"/>
                  <a:pt x="9040" y="20890"/>
                </a:cubicBezTo>
                <a:cubicBezTo>
                  <a:pt x="9025" y="21202"/>
                  <a:pt x="8408" y="21321"/>
                  <a:pt x="8408" y="21321"/>
                </a:cubicBezTo>
                <a:cubicBezTo>
                  <a:pt x="8040" y="21377"/>
                  <a:pt x="8034" y="21600"/>
                  <a:pt x="8408" y="21600"/>
                </a:cubicBezTo>
                <a:cubicBezTo>
                  <a:pt x="8609" y="21600"/>
                  <a:pt x="11920" y="21600"/>
                  <a:pt x="12073" y="21600"/>
                </a:cubicBezTo>
                <a:cubicBezTo>
                  <a:pt x="12436" y="21600"/>
                  <a:pt x="12487" y="21364"/>
                  <a:pt x="12073" y="21321"/>
                </a:cubicBezTo>
                <a:cubicBezTo>
                  <a:pt x="11522" y="21262"/>
                  <a:pt x="11131" y="21121"/>
                  <a:pt x="11041" y="20813"/>
                </a:cubicBezTo>
                <a:cubicBezTo>
                  <a:pt x="10952" y="20504"/>
                  <a:pt x="10394" y="18575"/>
                  <a:pt x="10639" y="17569"/>
                </a:cubicBezTo>
                <a:cubicBezTo>
                  <a:pt x="10677" y="17413"/>
                  <a:pt x="10715" y="17216"/>
                  <a:pt x="10750" y="16989"/>
                </a:cubicBezTo>
                <a:cubicBezTo>
                  <a:pt x="11060" y="16769"/>
                  <a:pt x="11717" y="16311"/>
                  <a:pt x="12305" y="15945"/>
                </a:cubicBezTo>
                <a:cubicBezTo>
                  <a:pt x="13447" y="16166"/>
                  <a:pt x="15980" y="16464"/>
                  <a:pt x="18119" y="15364"/>
                </a:cubicBezTo>
                <a:cubicBezTo>
                  <a:pt x="19247" y="14783"/>
                  <a:pt x="21509" y="13280"/>
                  <a:pt x="21509" y="13280"/>
                </a:cubicBezTo>
                <a:cubicBezTo>
                  <a:pt x="21509" y="13280"/>
                  <a:pt x="12547" y="12190"/>
                  <a:pt x="11737" y="15573"/>
                </a:cubicBezTo>
                <a:lnTo>
                  <a:pt x="10864" y="16043"/>
                </a:lnTo>
                <a:cubicBezTo>
                  <a:pt x="10971" y="14873"/>
                  <a:pt x="10991" y="13415"/>
                  <a:pt x="10775" y="12417"/>
                </a:cubicBezTo>
                <a:lnTo>
                  <a:pt x="12355" y="11579"/>
                </a:lnTo>
                <a:cubicBezTo>
                  <a:pt x="18672" y="12159"/>
                  <a:pt x="20026" y="7835"/>
                  <a:pt x="20026" y="7835"/>
                </a:cubicBezTo>
                <a:cubicBezTo>
                  <a:pt x="20026" y="7835"/>
                  <a:pt x="17651" y="8235"/>
                  <a:pt x="15906" y="8612"/>
                </a:cubicBezTo>
                <a:cubicBezTo>
                  <a:pt x="12429" y="9363"/>
                  <a:pt x="11998" y="10745"/>
                  <a:pt x="11973" y="11300"/>
                </a:cubicBezTo>
                <a:lnTo>
                  <a:pt x="10634" y="11780"/>
                </a:lnTo>
                <a:cubicBezTo>
                  <a:pt x="10426" y="10763"/>
                  <a:pt x="10298" y="9630"/>
                  <a:pt x="10271" y="8492"/>
                </a:cubicBezTo>
                <a:lnTo>
                  <a:pt x="11654" y="7417"/>
                </a:lnTo>
                <a:cubicBezTo>
                  <a:pt x="16996" y="7894"/>
                  <a:pt x="18144" y="4232"/>
                  <a:pt x="18144" y="4232"/>
                </a:cubicBezTo>
                <a:cubicBezTo>
                  <a:pt x="18144" y="4232"/>
                  <a:pt x="16125" y="4573"/>
                  <a:pt x="14642" y="4893"/>
                </a:cubicBezTo>
                <a:cubicBezTo>
                  <a:pt x="11810" y="5505"/>
                  <a:pt x="11357" y="6610"/>
                  <a:pt x="11305" y="7117"/>
                </a:cubicBezTo>
                <a:cubicBezTo>
                  <a:pt x="10911" y="7336"/>
                  <a:pt x="10530" y="7612"/>
                  <a:pt x="10265" y="7818"/>
                </a:cubicBezTo>
                <a:cubicBezTo>
                  <a:pt x="10277" y="6831"/>
                  <a:pt x="10367" y="5857"/>
                  <a:pt x="10551" y="4967"/>
                </a:cubicBezTo>
                <a:cubicBezTo>
                  <a:pt x="11084" y="4744"/>
                  <a:pt x="13013" y="3792"/>
                  <a:pt x="11865" y="2105"/>
                </a:cubicBezTo>
                <a:cubicBezTo>
                  <a:pt x="11342" y="1337"/>
                  <a:pt x="11199" y="0"/>
                  <a:pt x="11199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2" name="Skull"/>
          <p:cNvSpPr/>
          <p:nvPr/>
        </p:nvSpPr>
        <p:spPr>
          <a:xfrm>
            <a:off x="2340534" y="2533799"/>
            <a:ext cx="560020" cy="799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1" h="21547" extrusionOk="0">
                <a:moveTo>
                  <a:pt x="10621" y="0"/>
                </a:moveTo>
                <a:cubicBezTo>
                  <a:pt x="8452" y="0"/>
                  <a:pt x="6450" y="505"/>
                  <a:pt x="4985" y="1420"/>
                </a:cubicBezTo>
                <a:cubicBezTo>
                  <a:pt x="3496" y="2351"/>
                  <a:pt x="2676" y="3652"/>
                  <a:pt x="2676" y="5082"/>
                </a:cubicBezTo>
                <a:cubicBezTo>
                  <a:pt x="2676" y="6422"/>
                  <a:pt x="3143" y="6794"/>
                  <a:pt x="4370" y="7570"/>
                </a:cubicBezTo>
                <a:cubicBezTo>
                  <a:pt x="4340" y="7270"/>
                  <a:pt x="4246" y="7098"/>
                  <a:pt x="4021" y="6689"/>
                </a:cubicBezTo>
                <a:cubicBezTo>
                  <a:pt x="3978" y="6612"/>
                  <a:pt x="3931" y="6527"/>
                  <a:pt x="3879" y="6433"/>
                </a:cubicBezTo>
                <a:cubicBezTo>
                  <a:pt x="3439" y="5619"/>
                  <a:pt x="3776" y="4807"/>
                  <a:pt x="3791" y="4773"/>
                </a:cubicBezTo>
                <a:lnTo>
                  <a:pt x="4155" y="4851"/>
                </a:lnTo>
                <a:lnTo>
                  <a:pt x="4521" y="4929"/>
                </a:lnTo>
                <a:cubicBezTo>
                  <a:pt x="4518" y="4936"/>
                  <a:pt x="4245" y="5601"/>
                  <a:pt x="4590" y="6237"/>
                </a:cubicBezTo>
                <a:cubicBezTo>
                  <a:pt x="4640" y="6331"/>
                  <a:pt x="4687" y="6414"/>
                  <a:pt x="4729" y="6491"/>
                </a:cubicBezTo>
                <a:cubicBezTo>
                  <a:pt x="5021" y="7020"/>
                  <a:pt x="5143" y="7240"/>
                  <a:pt x="5143" y="7835"/>
                </a:cubicBezTo>
                <a:cubicBezTo>
                  <a:pt x="5143" y="8142"/>
                  <a:pt x="5028" y="8416"/>
                  <a:pt x="4918" y="8681"/>
                </a:cubicBezTo>
                <a:cubicBezTo>
                  <a:pt x="4785" y="8999"/>
                  <a:pt x="4670" y="9274"/>
                  <a:pt x="4760" y="9569"/>
                </a:cubicBezTo>
                <a:cubicBezTo>
                  <a:pt x="4915" y="10082"/>
                  <a:pt x="5546" y="10399"/>
                  <a:pt x="6042" y="10399"/>
                </a:cubicBezTo>
                <a:cubicBezTo>
                  <a:pt x="7019" y="10399"/>
                  <a:pt x="7441" y="11009"/>
                  <a:pt x="7573" y="11479"/>
                </a:cubicBezTo>
                <a:lnTo>
                  <a:pt x="8480" y="11479"/>
                </a:lnTo>
                <a:lnTo>
                  <a:pt x="8480" y="10919"/>
                </a:lnTo>
                <a:lnTo>
                  <a:pt x="9243" y="10919"/>
                </a:lnTo>
                <a:lnTo>
                  <a:pt x="9243" y="11479"/>
                </a:lnTo>
                <a:lnTo>
                  <a:pt x="10238" y="11479"/>
                </a:lnTo>
                <a:lnTo>
                  <a:pt x="10238" y="10919"/>
                </a:lnTo>
                <a:lnTo>
                  <a:pt x="11001" y="10919"/>
                </a:lnTo>
                <a:lnTo>
                  <a:pt x="11001" y="11479"/>
                </a:lnTo>
                <a:lnTo>
                  <a:pt x="11999" y="11479"/>
                </a:lnTo>
                <a:lnTo>
                  <a:pt x="11999" y="10919"/>
                </a:lnTo>
                <a:lnTo>
                  <a:pt x="12760" y="10919"/>
                </a:lnTo>
                <a:lnTo>
                  <a:pt x="12760" y="11479"/>
                </a:lnTo>
                <a:lnTo>
                  <a:pt x="13669" y="11479"/>
                </a:lnTo>
                <a:cubicBezTo>
                  <a:pt x="13801" y="11009"/>
                  <a:pt x="14223" y="10399"/>
                  <a:pt x="15200" y="10399"/>
                </a:cubicBezTo>
                <a:cubicBezTo>
                  <a:pt x="15696" y="10399"/>
                  <a:pt x="16327" y="10082"/>
                  <a:pt x="16482" y="9569"/>
                </a:cubicBezTo>
                <a:cubicBezTo>
                  <a:pt x="16572" y="9274"/>
                  <a:pt x="16457" y="8999"/>
                  <a:pt x="16324" y="8681"/>
                </a:cubicBezTo>
                <a:cubicBezTo>
                  <a:pt x="16214" y="8416"/>
                  <a:pt x="16099" y="8142"/>
                  <a:pt x="16099" y="7835"/>
                </a:cubicBezTo>
                <a:cubicBezTo>
                  <a:pt x="16099" y="7239"/>
                  <a:pt x="16219" y="7020"/>
                  <a:pt x="16511" y="6491"/>
                </a:cubicBezTo>
                <a:cubicBezTo>
                  <a:pt x="16553" y="6414"/>
                  <a:pt x="16599" y="6331"/>
                  <a:pt x="16650" y="6237"/>
                </a:cubicBezTo>
                <a:cubicBezTo>
                  <a:pt x="16994" y="5601"/>
                  <a:pt x="16724" y="4936"/>
                  <a:pt x="16721" y="4929"/>
                </a:cubicBezTo>
                <a:lnTo>
                  <a:pt x="17451" y="4773"/>
                </a:lnTo>
                <a:cubicBezTo>
                  <a:pt x="17466" y="4807"/>
                  <a:pt x="17804" y="5619"/>
                  <a:pt x="17362" y="6433"/>
                </a:cubicBezTo>
                <a:cubicBezTo>
                  <a:pt x="17311" y="6527"/>
                  <a:pt x="17264" y="6611"/>
                  <a:pt x="17221" y="6688"/>
                </a:cubicBezTo>
                <a:cubicBezTo>
                  <a:pt x="16996" y="7097"/>
                  <a:pt x="16901" y="7270"/>
                  <a:pt x="16872" y="7570"/>
                </a:cubicBezTo>
                <a:cubicBezTo>
                  <a:pt x="18099" y="6794"/>
                  <a:pt x="18566" y="6422"/>
                  <a:pt x="18566" y="5082"/>
                </a:cubicBezTo>
                <a:cubicBezTo>
                  <a:pt x="18566" y="3652"/>
                  <a:pt x="17744" y="2352"/>
                  <a:pt x="16255" y="1420"/>
                </a:cubicBezTo>
                <a:cubicBezTo>
                  <a:pt x="14790" y="505"/>
                  <a:pt x="12790" y="0"/>
                  <a:pt x="10621" y="0"/>
                </a:cubicBezTo>
                <a:close/>
                <a:moveTo>
                  <a:pt x="7922" y="5910"/>
                </a:moveTo>
                <a:cubicBezTo>
                  <a:pt x="10338" y="5910"/>
                  <a:pt x="9900" y="7158"/>
                  <a:pt x="9461" y="7626"/>
                </a:cubicBezTo>
                <a:cubicBezTo>
                  <a:pt x="9021" y="8094"/>
                  <a:pt x="7592" y="9302"/>
                  <a:pt x="6384" y="8054"/>
                </a:cubicBezTo>
                <a:cubicBezTo>
                  <a:pt x="5176" y="6806"/>
                  <a:pt x="6275" y="5910"/>
                  <a:pt x="7922" y="5910"/>
                </a:cubicBezTo>
                <a:close/>
                <a:moveTo>
                  <a:pt x="13319" y="5910"/>
                </a:moveTo>
                <a:cubicBezTo>
                  <a:pt x="14966" y="5910"/>
                  <a:pt x="16063" y="6806"/>
                  <a:pt x="14855" y="8054"/>
                </a:cubicBezTo>
                <a:cubicBezTo>
                  <a:pt x="13647" y="9302"/>
                  <a:pt x="12220" y="8094"/>
                  <a:pt x="11781" y="7626"/>
                </a:cubicBezTo>
                <a:cubicBezTo>
                  <a:pt x="11342" y="7158"/>
                  <a:pt x="10904" y="5910"/>
                  <a:pt x="13319" y="5910"/>
                </a:cubicBezTo>
                <a:close/>
                <a:moveTo>
                  <a:pt x="10621" y="8587"/>
                </a:moveTo>
                <a:cubicBezTo>
                  <a:pt x="11915" y="8863"/>
                  <a:pt x="11935" y="9797"/>
                  <a:pt x="11568" y="10103"/>
                </a:cubicBezTo>
                <a:cubicBezTo>
                  <a:pt x="11202" y="10409"/>
                  <a:pt x="10621" y="9935"/>
                  <a:pt x="10621" y="9935"/>
                </a:cubicBezTo>
                <a:cubicBezTo>
                  <a:pt x="10621" y="9935"/>
                  <a:pt x="10040" y="10409"/>
                  <a:pt x="9674" y="10103"/>
                </a:cubicBezTo>
                <a:cubicBezTo>
                  <a:pt x="9307" y="9797"/>
                  <a:pt x="9327" y="8863"/>
                  <a:pt x="10621" y="8587"/>
                </a:cubicBezTo>
                <a:close/>
                <a:moveTo>
                  <a:pt x="5992" y="10937"/>
                </a:moveTo>
                <a:cubicBezTo>
                  <a:pt x="6051" y="12945"/>
                  <a:pt x="6696" y="13311"/>
                  <a:pt x="7391" y="13396"/>
                </a:cubicBezTo>
                <a:cubicBezTo>
                  <a:pt x="8607" y="13545"/>
                  <a:pt x="10601" y="13547"/>
                  <a:pt x="10621" y="13547"/>
                </a:cubicBezTo>
                <a:cubicBezTo>
                  <a:pt x="10641" y="13547"/>
                  <a:pt x="12634" y="13545"/>
                  <a:pt x="13848" y="13396"/>
                </a:cubicBezTo>
                <a:cubicBezTo>
                  <a:pt x="14988" y="13256"/>
                  <a:pt x="15221" y="12164"/>
                  <a:pt x="15250" y="10937"/>
                </a:cubicBezTo>
                <a:cubicBezTo>
                  <a:pt x="15233" y="10938"/>
                  <a:pt x="15215" y="10941"/>
                  <a:pt x="15197" y="10941"/>
                </a:cubicBezTo>
                <a:cubicBezTo>
                  <a:pt x="14628" y="10941"/>
                  <a:pt x="14455" y="11406"/>
                  <a:pt x="14403" y="11637"/>
                </a:cubicBezTo>
                <a:lnTo>
                  <a:pt x="14403" y="12580"/>
                </a:lnTo>
                <a:lnTo>
                  <a:pt x="13640" y="12580"/>
                </a:lnTo>
                <a:lnTo>
                  <a:pt x="13640" y="12020"/>
                </a:lnTo>
                <a:lnTo>
                  <a:pt x="12760" y="12020"/>
                </a:lnTo>
                <a:lnTo>
                  <a:pt x="12760" y="12580"/>
                </a:lnTo>
                <a:lnTo>
                  <a:pt x="11997" y="12580"/>
                </a:lnTo>
                <a:lnTo>
                  <a:pt x="11997" y="12020"/>
                </a:lnTo>
                <a:lnTo>
                  <a:pt x="11001" y="12020"/>
                </a:lnTo>
                <a:lnTo>
                  <a:pt x="11001" y="12580"/>
                </a:lnTo>
                <a:lnTo>
                  <a:pt x="10238" y="12580"/>
                </a:lnTo>
                <a:lnTo>
                  <a:pt x="10238" y="12020"/>
                </a:lnTo>
                <a:lnTo>
                  <a:pt x="9243" y="12020"/>
                </a:lnTo>
                <a:lnTo>
                  <a:pt x="9243" y="12580"/>
                </a:lnTo>
                <a:lnTo>
                  <a:pt x="8480" y="12580"/>
                </a:lnTo>
                <a:lnTo>
                  <a:pt x="8480" y="12020"/>
                </a:lnTo>
                <a:lnTo>
                  <a:pt x="7599" y="12020"/>
                </a:lnTo>
                <a:lnTo>
                  <a:pt x="7599" y="12580"/>
                </a:lnTo>
                <a:lnTo>
                  <a:pt x="6836" y="12580"/>
                </a:lnTo>
                <a:lnTo>
                  <a:pt x="6836" y="11637"/>
                </a:lnTo>
                <a:cubicBezTo>
                  <a:pt x="6785" y="11406"/>
                  <a:pt x="6611" y="10941"/>
                  <a:pt x="6042" y="10941"/>
                </a:cubicBezTo>
                <a:cubicBezTo>
                  <a:pt x="6025" y="10941"/>
                  <a:pt x="6008" y="10938"/>
                  <a:pt x="5992" y="10937"/>
                </a:cubicBezTo>
                <a:close/>
                <a:moveTo>
                  <a:pt x="18724" y="11960"/>
                </a:moveTo>
                <a:cubicBezTo>
                  <a:pt x="18679" y="11960"/>
                  <a:pt x="18630" y="11962"/>
                  <a:pt x="18578" y="11965"/>
                </a:cubicBezTo>
                <a:cubicBezTo>
                  <a:pt x="17773" y="12017"/>
                  <a:pt x="17571" y="12819"/>
                  <a:pt x="16975" y="13190"/>
                </a:cubicBezTo>
                <a:cubicBezTo>
                  <a:pt x="16446" y="13520"/>
                  <a:pt x="3685" y="18765"/>
                  <a:pt x="3126" y="19006"/>
                </a:cubicBezTo>
                <a:cubicBezTo>
                  <a:pt x="2780" y="19156"/>
                  <a:pt x="2366" y="19181"/>
                  <a:pt x="1954" y="19181"/>
                </a:cubicBezTo>
                <a:cubicBezTo>
                  <a:pt x="1744" y="19181"/>
                  <a:pt x="1534" y="19175"/>
                  <a:pt x="1334" y="19175"/>
                </a:cubicBezTo>
                <a:cubicBezTo>
                  <a:pt x="731" y="19175"/>
                  <a:pt x="215" y="19234"/>
                  <a:pt x="37" y="19710"/>
                </a:cubicBezTo>
                <a:cubicBezTo>
                  <a:pt x="-177" y="20284"/>
                  <a:pt x="567" y="20350"/>
                  <a:pt x="1329" y="20802"/>
                </a:cubicBezTo>
                <a:cubicBezTo>
                  <a:pt x="1924" y="21156"/>
                  <a:pt x="1829" y="21547"/>
                  <a:pt x="2523" y="21547"/>
                </a:cubicBezTo>
                <a:cubicBezTo>
                  <a:pt x="2570" y="21547"/>
                  <a:pt x="2622" y="21545"/>
                  <a:pt x="2676" y="21541"/>
                </a:cubicBezTo>
                <a:cubicBezTo>
                  <a:pt x="3480" y="21487"/>
                  <a:pt x="3676" y="20683"/>
                  <a:pt x="4269" y="20310"/>
                </a:cubicBezTo>
                <a:cubicBezTo>
                  <a:pt x="4796" y="19978"/>
                  <a:pt x="17548" y="14736"/>
                  <a:pt x="18109" y="14497"/>
                </a:cubicBezTo>
                <a:cubicBezTo>
                  <a:pt x="18446" y="14353"/>
                  <a:pt x="18847" y="14327"/>
                  <a:pt x="19248" y="14327"/>
                </a:cubicBezTo>
                <a:cubicBezTo>
                  <a:pt x="19480" y="14327"/>
                  <a:pt x="19714" y="14336"/>
                  <a:pt x="19934" y="14336"/>
                </a:cubicBezTo>
                <a:cubicBezTo>
                  <a:pt x="20523" y="14336"/>
                  <a:pt x="21024" y="14272"/>
                  <a:pt x="21202" y="13805"/>
                </a:cubicBezTo>
                <a:cubicBezTo>
                  <a:pt x="21421" y="13232"/>
                  <a:pt x="20676" y="13163"/>
                  <a:pt x="19917" y="12708"/>
                </a:cubicBezTo>
                <a:cubicBezTo>
                  <a:pt x="19323" y="12351"/>
                  <a:pt x="19425" y="11960"/>
                  <a:pt x="18724" y="11960"/>
                </a:cubicBezTo>
                <a:close/>
                <a:moveTo>
                  <a:pt x="2384" y="11965"/>
                </a:moveTo>
                <a:cubicBezTo>
                  <a:pt x="1828" y="12014"/>
                  <a:pt x="1878" y="12376"/>
                  <a:pt x="1324" y="12708"/>
                </a:cubicBezTo>
                <a:cubicBezTo>
                  <a:pt x="566" y="13163"/>
                  <a:pt x="-179" y="13232"/>
                  <a:pt x="40" y="13805"/>
                </a:cubicBezTo>
                <a:cubicBezTo>
                  <a:pt x="399" y="14747"/>
                  <a:pt x="2077" y="14046"/>
                  <a:pt x="3133" y="14497"/>
                </a:cubicBezTo>
                <a:cubicBezTo>
                  <a:pt x="3352" y="14590"/>
                  <a:pt x="5429" y="15447"/>
                  <a:pt x="7913" y="16476"/>
                </a:cubicBezTo>
                <a:cubicBezTo>
                  <a:pt x="8576" y="16201"/>
                  <a:pt x="9270" y="15914"/>
                  <a:pt x="9963" y="15625"/>
                </a:cubicBezTo>
                <a:cubicBezTo>
                  <a:pt x="7086" y="14426"/>
                  <a:pt x="4499" y="13335"/>
                  <a:pt x="4267" y="13190"/>
                </a:cubicBezTo>
                <a:cubicBezTo>
                  <a:pt x="3671" y="12819"/>
                  <a:pt x="3468" y="12017"/>
                  <a:pt x="2664" y="11965"/>
                </a:cubicBezTo>
                <a:cubicBezTo>
                  <a:pt x="2556" y="11958"/>
                  <a:pt x="2464" y="11958"/>
                  <a:pt x="2384" y="11965"/>
                </a:cubicBezTo>
                <a:close/>
                <a:moveTo>
                  <a:pt x="13327" y="17024"/>
                </a:moveTo>
                <a:cubicBezTo>
                  <a:pt x="12662" y="17299"/>
                  <a:pt x="11972" y="17587"/>
                  <a:pt x="11279" y="17875"/>
                </a:cubicBezTo>
                <a:cubicBezTo>
                  <a:pt x="14155" y="19074"/>
                  <a:pt x="16739" y="20164"/>
                  <a:pt x="16970" y="20310"/>
                </a:cubicBezTo>
                <a:cubicBezTo>
                  <a:pt x="17563" y="20683"/>
                  <a:pt x="17762" y="21487"/>
                  <a:pt x="18566" y="21541"/>
                </a:cubicBezTo>
                <a:cubicBezTo>
                  <a:pt x="19428" y="21600"/>
                  <a:pt x="19275" y="21179"/>
                  <a:pt x="19910" y="20802"/>
                </a:cubicBezTo>
                <a:cubicBezTo>
                  <a:pt x="20673" y="20350"/>
                  <a:pt x="21417" y="20284"/>
                  <a:pt x="21202" y="19710"/>
                </a:cubicBezTo>
                <a:cubicBezTo>
                  <a:pt x="20850" y="18767"/>
                  <a:pt x="19169" y="19461"/>
                  <a:pt x="18116" y="19006"/>
                </a:cubicBezTo>
                <a:cubicBezTo>
                  <a:pt x="17898" y="18912"/>
                  <a:pt x="15814" y="18054"/>
                  <a:pt x="13327" y="17024"/>
                </a:cubicBezTo>
                <a:close/>
              </a:path>
            </a:pathLst>
          </a:custGeom>
          <a:solidFill>
            <a:schemeClr val="accent6"/>
          </a:solidFill>
          <a:ln>
            <a:solidFill>
              <a:srgbClr val="FF7E79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3" name="x"/>
          <p:cNvSpPr txBox="1"/>
          <p:nvPr/>
        </p:nvSpPr>
        <p:spPr>
          <a:xfrm>
            <a:off x="2964250" y="2574515"/>
            <a:ext cx="18598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solidFill>
                  <a:srgbClr val="000003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x</a:t>
            </a:r>
          </a:p>
        </p:txBody>
      </p:sp>
      <p:sp>
        <p:nvSpPr>
          <p:cNvPr id="894" name="Shape"/>
          <p:cNvSpPr/>
          <p:nvPr/>
        </p:nvSpPr>
        <p:spPr>
          <a:xfrm>
            <a:off x="4168591" y="1057391"/>
            <a:ext cx="905189" cy="25556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600" extrusionOk="0">
                <a:moveTo>
                  <a:pt x="11235" y="0"/>
                </a:moveTo>
                <a:cubicBezTo>
                  <a:pt x="11235" y="0"/>
                  <a:pt x="9534" y="442"/>
                  <a:pt x="8537" y="1021"/>
                </a:cubicBezTo>
                <a:cubicBezTo>
                  <a:pt x="7541" y="1599"/>
                  <a:pt x="7249" y="2314"/>
                  <a:pt x="10067" y="2858"/>
                </a:cubicBezTo>
                <a:cubicBezTo>
                  <a:pt x="9804" y="3218"/>
                  <a:pt x="9635" y="3662"/>
                  <a:pt x="9538" y="4129"/>
                </a:cubicBezTo>
                <a:cubicBezTo>
                  <a:pt x="9441" y="4596"/>
                  <a:pt x="9416" y="5087"/>
                  <a:pt x="9438" y="5541"/>
                </a:cubicBezTo>
                <a:lnTo>
                  <a:pt x="8701" y="5252"/>
                </a:lnTo>
                <a:cubicBezTo>
                  <a:pt x="8781" y="4943"/>
                  <a:pt x="8664" y="4223"/>
                  <a:pt x="6104" y="3849"/>
                </a:cubicBezTo>
                <a:cubicBezTo>
                  <a:pt x="4794" y="3658"/>
                  <a:pt x="1588" y="3331"/>
                  <a:pt x="1588" y="3331"/>
                </a:cubicBezTo>
                <a:cubicBezTo>
                  <a:pt x="1588" y="3331"/>
                  <a:pt x="1740" y="3944"/>
                  <a:pt x="2656" y="4512"/>
                </a:cubicBezTo>
                <a:cubicBezTo>
                  <a:pt x="3572" y="5080"/>
                  <a:pt x="5251" y="5603"/>
                  <a:pt x="8304" y="5420"/>
                </a:cubicBezTo>
                <a:lnTo>
                  <a:pt x="9472" y="5937"/>
                </a:lnTo>
                <a:cubicBezTo>
                  <a:pt x="9536" y="6502"/>
                  <a:pt x="9672" y="6972"/>
                  <a:pt x="9825" y="7210"/>
                </a:cubicBezTo>
                <a:cubicBezTo>
                  <a:pt x="9993" y="7471"/>
                  <a:pt x="9992" y="7886"/>
                  <a:pt x="9911" y="8329"/>
                </a:cubicBezTo>
                <a:cubicBezTo>
                  <a:pt x="9704" y="8251"/>
                  <a:pt x="9431" y="8153"/>
                  <a:pt x="9124" y="8051"/>
                </a:cubicBezTo>
                <a:cubicBezTo>
                  <a:pt x="8817" y="7950"/>
                  <a:pt x="8475" y="7846"/>
                  <a:pt x="8128" y="7756"/>
                </a:cubicBezTo>
                <a:cubicBezTo>
                  <a:pt x="8052" y="7401"/>
                  <a:pt x="7480" y="6660"/>
                  <a:pt x="4191" y="6246"/>
                </a:cubicBezTo>
                <a:cubicBezTo>
                  <a:pt x="2440" y="6027"/>
                  <a:pt x="0" y="5449"/>
                  <a:pt x="0" y="5449"/>
                </a:cubicBezTo>
                <a:cubicBezTo>
                  <a:pt x="0" y="5449"/>
                  <a:pt x="-23" y="6235"/>
                  <a:pt x="924" y="6946"/>
                </a:cubicBezTo>
                <a:cubicBezTo>
                  <a:pt x="1871" y="7657"/>
                  <a:pt x="3788" y="8294"/>
                  <a:pt x="7667" y="7995"/>
                </a:cubicBezTo>
                <a:lnTo>
                  <a:pt x="9805" y="8782"/>
                </a:lnTo>
                <a:cubicBezTo>
                  <a:pt x="9643" y="9365"/>
                  <a:pt x="9398" y="9921"/>
                  <a:pt x="9277" y="10169"/>
                </a:cubicBezTo>
                <a:cubicBezTo>
                  <a:pt x="9031" y="10672"/>
                  <a:pt x="9088" y="11951"/>
                  <a:pt x="9068" y="12191"/>
                </a:cubicBezTo>
                <a:cubicBezTo>
                  <a:pt x="9054" y="12373"/>
                  <a:pt x="8434" y="12443"/>
                  <a:pt x="8434" y="12443"/>
                </a:cubicBezTo>
                <a:cubicBezTo>
                  <a:pt x="8434" y="12497"/>
                  <a:pt x="8434" y="12551"/>
                  <a:pt x="8434" y="12605"/>
                </a:cubicBezTo>
                <a:cubicBezTo>
                  <a:pt x="8441" y="15608"/>
                  <a:pt x="8818" y="18609"/>
                  <a:pt x="9563" y="21600"/>
                </a:cubicBezTo>
                <a:cubicBezTo>
                  <a:pt x="10127" y="21594"/>
                  <a:pt x="10690" y="21588"/>
                  <a:pt x="11254" y="21584"/>
                </a:cubicBezTo>
                <a:cubicBezTo>
                  <a:pt x="11785" y="21580"/>
                  <a:pt x="12318" y="21575"/>
                  <a:pt x="12849" y="21575"/>
                </a:cubicBezTo>
                <a:cubicBezTo>
                  <a:pt x="11265" y="18618"/>
                  <a:pt x="11016" y="15590"/>
                  <a:pt x="12111" y="12605"/>
                </a:cubicBezTo>
                <a:cubicBezTo>
                  <a:pt x="12131" y="12551"/>
                  <a:pt x="12234" y="12474"/>
                  <a:pt x="12111" y="12443"/>
                </a:cubicBezTo>
                <a:cubicBezTo>
                  <a:pt x="11678" y="12332"/>
                  <a:pt x="11237" y="12314"/>
                  <a:pt x="11076" y="12146"/>
                </a:cubicBezTo>
                <a:cubicBezTo>
                  <a:pt x="10896" y="11958"/>
                  <a:pt x="10405" y="10854"/>
                  <a:pt x="10673" y="10253"/>
                </a:cubicBezTo>
                <a:cubicBezTo>
                  <a:pt x="10713" y="10162"/>
                  <a:pt x="10752" y="10047"/>
                  <a:pt x="10784" y="9914"/>
                </a:cubicBezTo>
                <a:cubicBezTo>
                  <a:pt x="10940" y="9850"/>
                  <a:pt x="11182" y="9752"/>
                  <a:pt x="11460" y="9642"/>
                </a:cubicBezTo>
                <a:cubicBezTo>
                  <a:pt x="11737" y="9532"/>
                  <a:pt x="12049" y="9412"/>
                  <a:pt x="12344" y="9305"/>
                </a:cubicBezTo>
                <a:cubicBezTo>
                  <a:pt x="13490" y="9434"/>
                  <a:pt x="16031" y="9608"/>
                  <a:pt x="18176" y="8966"/>
                </a:cubicBezTo>
                <a:cubicBezTo>
                  <a:pt x="19308" y="8627"/>
                  <a:pt x="21577" y="7750"/>
                  <a:pt x="21577" y="7750"/>
                </a:cubicBezTo>
                <a:cubicBezTo>
                  <a:pt x="21577" y="7750"/>
                  <a:pt x="19329" y="7591"/>
                  <a:pt x="16980" y="7679"/>
                </a:cubicBezTo>
                <a:cubicBezTo>
                  <a:pt x="14631" y="7767"/>
                  <a:pt x="12180" y="8101"/>
                  <a:pt x="11774" y="9088"/>
                </a:cubicBezTo>
                <a:lnTo>
                  <a:pt x="10898" y="9362"/>
                </a:lnTo>
                <a:cubicBezTo>
                  <a:pt x="10952" y="9021"/>
                  <a:pt x="10984" y="8637"/>
                  <a:pt x="10975" y="8267"/>
                </a:cubicBezTo>
                <a:cubicBezTo>
                  <a:pt x="10967" y="7896"/>
                  <a:pt x="10918" y="7538"/>
                  <a:pt x="10809" y="7246"/>
                </a:cubicBezTo>
                <a:lnTo>
                  <a:pt x="12394" y="6757"/>
                </a:lnTo>
                <a:cubicBezTo>
                  <a:pt x="15562" y="6926"/>
                  <a:pt x="17486" y="6380"/>
                  <a:pt x="18618" y="5792"/>
                </a:cubicBezTo>
                <a:cubicBezTo>
                  <a:pt x="19750" y="5203"/>
                  <a:pt x="20089" y="4572"/>
                  <a:pt x="20089" y="4572"/>
                </a:cubicBezTo>
                <a:cubicBezTo>
                  <a:pt x="20089" y="4572"/>
                  <a:pt x="17707" y="4806"/>
                  <a:pt x="15957" y="5026"/>
                </a:cubicBezTo>
                <a:cubicBezTo>
                  <a:pt x="12468" y="5464"/>
                  <a:pt x="12036" y="6270"/>
                  <a:pt x="12011" y="6595"/>
                </a:cubicBezTo>
                <a:lnTo>
                  <a:pt x="10667" y="6875"/>
                </a:lnTo>
                <a:cubicBezTo>
                  <a:pt x="10563" y="6578"/>
                  <a:pt x="10479" y="6264"/>
                  <a:pt x="10417" y="5941"/>
                </a:cubicBezTo>
                <a:cubicBezTo>
                  <a:pt x="10356" y="5619"/>
                  <a:pt x="10317" y="5288"/>
                  <a:pt x="10303" y="4956"/>
                </a:cubicBezTo>
                <a:lnTo>
                  <a:pt x="11691" y="4329"/>
                </a:lnTo>
                <a:cubicBezTo>
                  <a:pt x="14370" y="4468"/>
                  <a:pt x="15998" y="4003"/>
                  <a:pt x="16955" y="3504"/>
                </a:cubicBezTo>
                <a:cubicBezTo>
                  <a:pt x="17913" y="3004"/>
                  <a:pt x="18201" y="2470"/>
                  <a:pt x="18201" y="2470"/>
                </a:cubicBezTo>
                <a:cubicBezTo>
                  <a:pt x="18201" y="2470"/>
                  <a:pt x="16176" y="2669"/>
                  <a:pt x="14689" y="2856"/>
                </a:cubicBezTo>
                <a:cubicBezTo>
                  <a:pt x="11847" y="3212"/>
                  <a:pt x="11392" y="3858"/>
                  <a:pt x="11340" y="4153"/>
                </a:cubicBezTo>
                <a:cubicBezTo>
                  <a:pt x="11143" y="4217"/>
                  <a:pt x="10949" y="4290"/>
                  <a:pt x="10770" y="4361"/>
                </a:cubicBezTo>
                <a:cubicBezTo>
                  <a:pt x="10592" y="4432"/>
                  <a:pt x="10430" y="4502"/>
                  <a:pt x="10298" y="4562"/>
                </a:cubicBezTo>
                <a:cubicBezTo>
                  <a:pt x="10303" y="4274"/>
                  <a:pt x="10329" y="3988"/>
                  <a:pt x="10376" y="3709"/>
                </a:cubicBezTo>
                <a:cubicBezTo>
                  <a:pt x="10423" y="3430"/>
                  <a:pt x="10492" y="3158"/>
                  <a:pt x="10584" y="2899"/>
                </a:cubicBezTo>
                <a:cubicBezTo>
                  <a:pt x="11119" y="2769"/>
                  <a:pt x="13054" y="2213"/>
                  <a:pt x="11902" y="1229"/>
                </a:cubicBezTo>
                <a:cubicBezTo>
                  <a:pt x="11378" y="780"/>
                  <a:pt x="11235" y="0"/>
                  <a:pt x="11235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05" name="Group"/>
          <p:cNvGrpSpPr/>
          <p:nvPr/>
        </p:nvGrpSpPr>
        <p:grpSpPr>
          <a:xfrm>
            <a:off x="4191527" y="2381788"/>
            <a:ext cx="795676" cy="1103866"/>
            <a:chOff x="0" y="0"/>
            <a:chExt cx="795674" cy="1103865"/>
          </a:xfrm>
        </p:grpSpPr>
        <p:sp>
          <p:nvSpPr>
            <p:cNvPr id="895" name="Rectangle"/>
            <p:cNvSpPr/>
            <p:nvPr/>
          </p:nvSpPr>
          <p:spPr>
            <a:xfrm>
              <a:off x="-1" y="920319"/>
              <a:ext cx="795676" cy="57561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chemeClr val="accent2">
                  <a:lumOff val="11617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6" name="Rectangle"/>
            <p:cNvSpPr/>
            <p:nvPr/>
          </p:nvSpPr>
          <p:spPr>
            <a:xfrm>
              <a:off x="-1" y="344784"/>
              <a:ext cx="795676" cy="57561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chemeClr val="accent2">
                  <a:lumOff val="11617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7" name="Rectangle"/>
            <p:cNvSpPr/>
            <p:nvPr/>
          </p:nvSpPr>
          <p:spPr>
            <a:xfrm>
              <a:off x="63992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8" name="Rectangle"/>
            <p:cNvSpPr/>
            <p:nvPr/>
          </p:nvSpPr>
          <p:spPr>
            <a:xfrm>
              <a:off x="251152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9" name="Rectangle"/>
            <p:cNvSpPr/>
            <p:nvPr/>
          </p:nvSpPr>
          <p:spPr>
            <a:xfrm>
              <a:off x="443658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0" name="Rectangle"/>
            <p:cNvSpPr/>
            <p:nvPr/>
          </p:nvSpPr>
          <p:spPr>
            <a:xfrm>
              <a:off x="637554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1" name="Triangle"/>
            <p:cNvSpPr/>
            <p:nvPr/>
          </p:nvSpPr>
          <p:spPr>
            <a:xfrm>
              <a:off x="63992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2" name="Triangle"/>
            <p:cNvSpPr/>
            <p:nvPr/>
          </p:nvSpPr>
          <p:spPr>
            <a:xfrm>
              <a:off x="251152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3" name="Triangle"/>
            <p:cNvSpPr/>
            <p:nvPr/>
          </p:nvSpPr>
          <p:spPr>
            <a:xfrm>
              <a:off x="443658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4" name="Triangle"/>
            <p:cNvSpPr/>
            <p:nvPr/>
          </p:nvSpPr>
          <p:spPr>
            <a:xfrm>
              <a:off x="637554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906" name="pandas = 1.2.4"/>
          <p:cNvSpPr txBox="1"/>
          <p:nvPr/>
        </p:nvSpPr>
        <p:spPr>
          <a:xfrm>
            <a:off x="4010304" y="3647598"/>
            <a:ext cx="11233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1.2.4</a:t>
            </a:r>
          </a:p>
        </p:txBody>
      </p:sp>
      <p:sp>
        <p:nvSpPr>
          <p:cNvPr id="907" name="pandas = 2.0.3"/>
          <p:cNvSpPr txBox="1"/>
          <p:nvPr/>
        </p:nvSpPr>
        <p:spPr>
          <a:xfrm>
            <a:off x="4786003" y="922097"/>
            <a:ext cx="112339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2.0.3</a:t>
            </a:r>
          </a:p>
        </p:txBody>
      </p:sp>
      <p:sp>
        <p:nvSpPr>
          <p:cNvPr id="908" name="pandas = 1.2.4"/>
          <p:cNvSpPr txBox="1"/>
          <p:nvPr/>
        </p:nvSpPr>
        <p:spPr>
          <a:xfrm>
            <a:off x="3159811" y="3647598"/>
            <a:ext cx="11233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1.2.4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64060 0.001695" pathEditMode="relative">
                                      <p:cBhvr>
                                        <p:cTn id="35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15491 0.524383" pathEditMode="relative">
                                      <p:cBhvr>
                                        <p:cTn id="38" dur="1000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93045 0.006295" pathEditMode="relative">
                                      <p:cBhvr>
                                        <p:cTn id="44" dur="1000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" presetClass="entr" presetSubtype="0" fill="hold" grpId="14" nodeType="afterEffect">
                                  <p:stCondLst>
                                    <p:cond delay="7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2" animBg="1" advAuto="0"/>
      <p:bldP spid="890" grpId="1" animBg="1" advAuto="0"/>
      <p:bldP spid="891" grpId="3" animBg="1" advAuto="0"/>
      <p:bldP spid="891" grpId="11" animBg="1" advAuto="0"/>
      <p:bldP spid="892" grpId="7" animBg="1" advAuto="0"/>
      <p:bldP spid="892" grpId="15" animBg="1" advAuto="0"/>
      <p:bldP spid="893" grpId="8" animBg="1" advAuto="0"/>
      <p:bldP spid="893" grpId="16" animBg="1" advAuto="0"/>
      <p:bldP spid="894" grpId="5" animBg="1" advAuto="0"/>
      <p:bldP spid="905" grpId="14" animBg="1" advAuto="0"/>
      <p:bldP spid="906" grpId="4" animBg="1" advAuto="0"/>
      <p:bldP spid="907" grpId="6" animBg="1" advAuto="0"/>
      <p:bldP spid="908" grpId="1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Virtual Environments</a:t>
            </a:r>
          </a:p>
        </p:txBody>
      </p:sp>
      <p:sp>
        <p:nvSpPr>
          <p:cNvPr id="823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What is a virtual environment?</a:t>
            </a:r>
          </a:p>
          <a:p>
            <a:r>
              <a:rPr dirty="0"/>
              <a:t>A semi-isolated python environment -&gt; you cannot access packages (libraries and their dependencies) installed in other environments.</a:t>
            </a:r>
          </a:p>
          <a:p>
            <a:r>
              <a:rPr dirty="0"/>
              <a:t>packages are installed inside a project-specific virtual environment folder (not added to general python path)</a:t>
            </a:r>
          </a:p>
          <a:p>
            <a:r>
              <a:rPr dirty="0"/>
              <a:t>If </a:t>
            </a:r>
            <a:r>
              <a:rPr lang="en-US" dirty="0"/>
              <a:t>something goes wrong with one environment, it does not affect the others. </a:t>
            </a:r>
            <a:endParaRPr dirty="0"/>
          </a:p>
        </p:txBody>
      </p:sp>
      <p:sp>
        <p:nvSpPr>
          <p:cNvPr id="82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27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lvl="1">
              <a:buChar char="▪"/>
            </a:pPr>
            <a:r>
              <a:rPr dirty="0"/>
              <a:t>Avoid errors when working on multiple projects / updating your Python packages</a:t>
            </a:r>
          </a:p>
        </p:txBody>
      </p:sp>
      <p:sp>
        <p:nvSpPr>
          <p:cNvPr id="82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829" name="Screenshot 2022-08-28 at 19.33.28.png" descr="Screenshot 2022-08-28 at 19.33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295" y="2756201"/>
            <a:ext cx="2459804" cy="187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830" name="Screenshot 2022-08-28 at 20.03.29.png" descr="Screenshot 2022-08-28 at 20.03.2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85" y="1850363"/>
            <a:ext cx="7552230" cy="475243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Text Placeholder 2"/>
          <p:cNvSpPr txBox="1"/>
          <p:nvPr/>
        </p:nvSpPr>
        <p:spPr>
          <a:xfrm>
            <a:off x="783349" y="2604342"/>
            <a:ext cx="7405801" cy="2006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pPr>
              <a:spcBef>
                <a:spcPts val="600"/>
              </a:spcBef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—&gt; if you keep updating your python </a:t>
            </a:r>
            <a:br/>
            <a:r>
              <a:t>packages, you will run into issues </a:t>
            </a:r>
          </a:p>
          <a:p>
            <a:pPr marL="914377" lvl="1" indent="-355590">
              <a:spcBef>
                <a:spcPts val="600"/>
              </a:spcBef>
              <a:buClr>
                <a:srgbClr val="000000"/>
              </a:buClr>
              <a:buSzPts val="2000"/>
              <a:buFont typeface="Helvetica"/>
              <a:buChar char="▪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code errors</a:t>
            </a:r>
          </a:p>
          <a:p>
            <a:pPr marL="914377" lvl="1" indent="-355590">
              <a:spcBef>
                <a:spcPts val="600"/>
              </a:spcBef>
              <a:buClr>
                <a:srgbClr val="000000"/>
              </a:buClr>
              <a:buSzPts val="2000"/>
              <a:buFont typeface="Helvetica"/>
              <a:buChar char="▪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unexpected results</a:t>
            </a:r>
          </a:p>
        </p:txBody>
      </p:sp>
      <p:pic>
        <p:nvPicPr>
          <p:cNvPr id="832" name="Bildschirmfoto 2023-08-27 um 16.07.44.png" descr="Bildschirmfoto 2023-08-27 um 16.07.4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1873" y="3407389"/>
            <a:ext cx="4143043" cy="1289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" grpId="3" animBg="1" advAuto="0"/>
      <p:bldP spid="830" grpId="1" animBg="1" advAuto="0"/>
      <p:bldP spid="831" grpId="2" animBg="1" advAuto="0"/>
      <p:bldP spid="832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35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5999"/>
            <a:ext cx="7405801" cy="1690563"/>
          </a:xfrm>
          <a:prstGeom prst="rect">
            <a:avLst/>
          </a:prstGeom>
        </p:spPr>
        <p:txBody>
          <a:bodyPr/>
          <a:lstStyle/>
          <a:p>
            <a:pPr lvl="1">
              <a:buChar char="▪"/>
            </a:pPr>
            <a:r>
              <a:rPr dirty="0"/>
              <a:t>Avoid importing errors when working on multiple projects / updating your Python packages</a:t>
            </a:r>
          </a:p>
        </p:txBody>
      </p:sp>
      <p:sp>
        <p:nvSpPr>
          <p:cNvPr id="83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grpSp>
        <p:nvGrpSpPr>
          <p:cNvPr id="839" name="Group"/>
          <p:cNvGrpSpPr/>
          <p:nvPr/>
        </p:nvGrpSpPr>
        <p:grpSpPr>
          <a:xfrm>
            <a:off x="2746296" y="2610733"/>
            <a:ext cx="1194457" cy="637726"/>
            <a:chOff x="0" y="0"/>
            <a:chExt cx="1194456" cy="637724"/>
          </a:xfrm>
        </p:grpSpPr>
        <p:sp>
          <p:nvSpPr>
            <p:cNvPr id="837" name="numba=0.20"/>
            <p:cNvSpPr/>
            <p:nvPr/>
          </p:nvSpPr>
          <p:spPr>
            <a:xfrm>
              <a:off x="0" y="0"/>
              <a:ext cx="1194457" cy="622610"/>
            </a:xfrm>
            <a:prstGeom prst="rect">
              <a:avLst/>
            </a:prstGeom>
            <a:solidFill>
              <a:schemeClr val="accent3">
                <a:satOff val="-5842"/>
                <a:lumOff val="13382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rPr lang="en-US" dirty="0" err="1"/>
                <a:t>scipy</a:t>
              </a:r>
              <a:r>
                <a:rPr dirty="0"/>
                <a:t>=</a:t>
              </a:r>
              <a:r>
                <a:rPr lang="en-US" dirty="0"/>
                <a:t>1</a:t>
              </a:r>
              <a:r>
                <a:rPr dirty="0"/>
                <a:t>.</a:t>
              </a:r>
              <a:r>
                <a:rPr lang="en-US" dirty="0"/>
                <a:t>3</a:t>
              </a:r>
              <a:r>
                <a:rPr dirty="0"/>
                <a:t> </a:t>
              </a:r>
            </a:p>
          </p:txBody>
        </p:sp>
        <p:sp>
          <p:nvSpPr>
            <p:cNvPr id="838" name="Triangle"/>
            <p:cNvSpPr/>
            <p:nvPr/>
          </p:nvSpPr>
          <p:spPr>
            <a:xfrm>
              <a:off x="457143" y="402167"/>
              <a:ext cx="280590" cy="2355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842" name="Group"/>
          <p:cNvGrpSpPr/>
          <p:nvPr/>
        </p:nvGrpSpPr>
        <p:grpSpPr>
          <a:xfrm>
            <a:off x="1477074" y="2610733"/>
            <a:ext cx="1244161" cy="644076"/>
            <a:chOff x="0" y="0"/>
            <a:chExt cx="1244160" cy="644074"/>
          </a:xfrm>
        </p:grpSpPr>
        <p:sp>
          <p:nvSpPr>
            <p:cNvPr id="840" name="pandas=1.5.3"/>
            <p:cNvSpPr/>
            <p:nvPr/>
          </p:nvSpPr>
          <p:spPr>
            <a:xfrm>
              <a:off x="0" y="0"/>
              <a:ext cx="1244161" cy="622610"/>
            </a:xfrm>
            <a:prstGeom prst="rect">
              <a:avLst/>
            </a:prstGeom>
            <a:solidFill>
              <a:schemeClr val="accent4">
                <a:lumOff val="11862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pandas=1.5.3 </a:t>
              </a:r>
            </a:p>
          </p:txBody>
        </p:sp>
        <p:sp>
          <p:nvSpPr>
            <p:cNvPr id="841" name="Rectangle"/>
            <p:cNvSpPr/>
            <p:nvPr/>
          </p:nvSpPr>
          <p:spPr>
            <a:xfrm>
              <a:off x="366835" y="395817"/>
              <a:ext cx="318691" cy="24825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846" name="Group"/>
          <p:cNvGrpSpPr/>
          <p:nvPr/>
        </p:nvGrpSpPr>
        <p:grpSpPr>
          <a:xfrm>
            <a:off x="1477074" y="3055445"/>
            <a:ext cx="2460259" cy="839218"/>
            <a:chOff x="0" y="0"/>
            <a:chExt cx="2460257" cy="839217"/>
          </a:xfrm>
        </p:grpSpPr>
        <p:sp>
          <p:nvSpPr>
            <p:cNvPr id="843" name="numpy=1.20.0"/>
            <p:cNvSpPr/>
            <p:nvPr/>
          </p:nvSpPr>
          <p:spPr>
            <a:xfrm>
              <a:off x="0" y="216607"/>
              <a:ext cx="2460258" cy="622611"/>
            </a:xfrm>
            <a:prstGeom prst="rect">
              <a:avLst/>
            </a:pr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numpy=1.20.0 </a:t>
              </a:r>
            </a:p>
          </p:txBody>
        </p:sp>
        <p:sp>
          <p:nvSpPr>
            <p:cNvPr id="844" name="Triangle"/>
            <p:cNvSpPr/>
            <p:nvPr/>
          </p:nvSpPr>
          <p:spPr>
            <a:xfrm>
              <a:off x="392235" y="0"/>
              <a:ext cx="267891" cy="222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5" name="Triangle"/>
            <p:cNvSpPr/>
            <p:nvPr/>
          </p:nvSpPr>
          <p:spPr>
            <a:xfrm>
              <a:off x="1732715" y="0"/>
              <a:ext cx="267890" cy="222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7" name="pandas=1.5.3"/>
          <p:cNvSpPr/>
          <p:nvPr/>
        </p:nvSpPr>
        <p:spPr>
          <a:xfrm>
            <a:off x="5146316" y="2573700"/>
            <a:ext cx="1244162" cy="622610"/>
          </a:xfrm>
          <a:prstGeom prst="rect">
            <a:avLst/>
          </a:prstGeom>
          <a:solidFill>
            <a:schemeClr val="accent4">
              <a:lumOff val="11862"/>
              <a:alpha val="8012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pandas=1.5.3 </a:t>
            </a:r>
          </a:p>
        </p:txBody>
      </p:sp>
      <p:sp>
        <p:nvSpPr>
          <p:cNvPr id="848" name="numba=0.20"/>
          <p:cNvSpPr/>
          <p:nvPr/>
        </p:nvSpPr>
        <p:spPr>
          <a:xfrm rot="1179229">
            <a:off x="6531174" y="2386901"/>
            <a:ext cx="1194458" cy="622611"/>
          </a:xfrm>
          <a:prstGeom prst="rect">
            <a:avLst/>
          </a:prstGeom>
          <a:solidFill>
            <a:schemeClr val="accent6">
              <a:satOff val="-17214"/>
              <a:lumOff val="15147"/>
              <a:alpha val="8012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lang="en-US" dirty="0" err="1"/>
              <a:t>scipy</a:t>
            </a:r>
            <a:r>
              <a:rPr dirty="0"/>
              <a:t>=</a:t>
            </a:r>
            <a:r>
              <a:rPr lang="en-US" dirty="0"/>
              <a:t>1.3</a:t>
            </a:r>
            <a:r>
              <a:rPr dirty="0"/>
              <a:t> </a:t>
            </a:r>
          </a:p>
        </p:txBody>
      </p:sp>
      <p:sp>
        <p:nvSpPr>
          <p:cNvPr id="849" name="Triangle"/>
          <p:cNvSpPr/>
          <p:nvPr/>
        </p:nvSpPr>
        <p:spPr>
          <a:xfrm rot="1182001">
            <a:off x="6988319" y="2789069"/>
            <a:ext cx="280590" cy="235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50" name="Rectangle"/>
          <p:cNvSpPr/>
          <p:nvPr/>
        </p:nvSpPr>
        <p:spPr>
          <a:xfrm>
            <a:off x="5513152" y="2969518"/>
            <a:ext cx="318690" cy="24825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854" name="Group"/>
          <p:cNvGrpSpPr/>
          <p:nvPr/>
        </p:nvGrpSpPr>
        <p:grpSpPr>
          <a:xfrm>
            <a:off x="5148026" y="3029143"/>
            <a:ext cx="2460259" cy="839219"/>
            <a:chOff x="0" y="0"/>
            <a:chExt cx="2460257" cy="839217"/>
          </a:xfrm>
          <a:solidFill>
            <a:srgbClr val="7030A0"/>
          </a:solidFill>
        </p:grpSpPr>
        <p:sp>
          <p:nvSpPr>
            <p:cNvPr id="851" name="numpy=1.23.0"/>
            <p:cNvSpPr/>
            <p:nvPr/>
          </p:nvSpPr>
          <p:spPr>
            <a:xfrm>
              <a:off x="0" y="216607"/>
              <a:ext cx="2460258" cy="62261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rPr dirty="0" err="1">
                  <a:solidFill>
                    <a:schemeClr val="bg1"/>
                  </a:solidFill>
                </a:rPr>
                <a:t>numpy</a:t>
              </a:r>
              <a:r>
                <a:rPr dirty="0">
                  <a:solidFill>
                    <a:schemeClr val="bg1"/>
                  </a:solidFill>
                </a:rPr>
                <a:t>=1.23.0 </a:t>
              </a:r>
            </a:p>
          </p:txBody>
        </p:sp>
        <p:sp>
          <p:nvSpPr>
            <p:cNvPr id="852" name="Rectangle"/>
            <p:cNvSpPr/>
            <p:nvPr/>
          </p:nvSpPr>
          <p:spPr>
            <a:xfrm>
              <a:off x="370383" y="0"/>
              <a:ext cx="293290" cy="22285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53" name="Rectangle"/>
            <p:cNvSpPr/>
            <p:nvPr/>
          </p:nvSpPr>
          <p:spPr>
            <a:xfrm>
              <a:off x="1712627" y="0"/>
              <a:ext cx="293290" cy="22285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855" name="Line"/>
          <p:cNvSpPr/>
          <p:nvPr/>
        </p:nvSpPr>
        <p:spPr>
          <a:xfrm>
            <a:off x="4201629" y="3557056"/>
            <a:ext cx="740742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" grpId="3" animBg="1" advAuto="0"/>
      <p:bldP spid="842" grpId="2" animBg="1" advAuto="0"/>
      <p:bldP spid="846" grpId="1" animBg="1" advAuto="0"/>
      <p:bldP spid="847" grpId="6" animBg="1" advAuto="0"/>
      <p:bldP spid="848" grpId="7" animBg="1" advAuto="0"/>
      <p:bldP spid="854" grpId="5" animBg="1" advAuto="0"/>
      <p:bldP spid="855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291989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Virtual Environments</a:t>
            </a:r>
          </a:p>
        </p:txBody>
      </p:sp>
      <p:sp>
        <p:nvSpPr>
          <p:cNvPr id="916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2448797"/>
          </a:xfrm>
          <a:prstGeom prst="rect">
            <a:avLst/>
          </a:prstGeom>
        </p:spPr>
        <p:txBody>
          <a:bodyPr/>
          <a:lstStyle/>
          <a:p>
            <a:r>
              <a:rPr dirty="0"/>
              <a:t>Create and activate a virtual environment following </a:t>
            </a:r>
            <a:br>
              <a:rPr dirty="0"/>
            </a:br>
            <a:r>
              <a:rPr dirty="0"/>
              <a:t>the directions in </a:t>
            </a: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Exercise </a:t>
            </a:r>
            <a:r>
              <a:rPr lang="en-US">
                <a:latin typeface="Avenir Heavy"/>
                <a:ea typeface="Avenir Heavy"/>
                <a:cs typeface="Avenir Heavy"/>
                <a:sym typeface="Avenir Heavy"/>
              </a:rPr>
              <a:t>5</a:t>
            </a: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 </a:t>
            </a:r>
            <a:r>
              <a:rPr dirty="0">
                <a:latin typeface="Avenir Heavy"/>
                <a:ea typeface="Avenir Heavy"/>
                <a:cs typeface="Avenir Heavy"/>
                <a:sym typeface="Avenir Heavy"/>
              </a:rPr>
              <a:t>Virtual </a:t>
            </a:r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Environments.md</a:t>
            </a:r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  <a:p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</p:txBody>
      </p:sp>
      <p:sp>
        <p:nvSpPr>
          <p:cNvPr id="91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pSp>
        <p:nvGrpSpPr>
          <p:cNvPr id="921" name="Google Shape;360;p38"/>
          <p:cNvGrpSpPr/>
          <p:nvPr/>
        </p:nvGrpSpPr>
        <p:grpSpPr>
          <a:xfrm>
            <a:off x="501226" y="1074441"/>
            <a:ext cx="367805" cy="310803"/>
            <a:chOff x="18" y="0"/>
            <a:chExt cx="367803" cy="310801"/>
          </a:xfrm>
        </p:grpSpPr>
        <p:sp>
          <p:nvSpPr>
            <p:cNvPr id="918" name="Google Shape;361;p38"/>
            <p:cNvSpPr/>
            <p:nvPr/>
          </p:nvSpPr>
          <p:spPr>
            <a:xfrm>
              <a:off x="125525" y="470"/>
              <a:ext cx="116321" cy="310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78" y="7200"/>
                  </a:moveTo>
                  <a:lnTo>
                    <a:pt x="2818" y="7231"/>
                  </a:lnTo>
                  <a:lnTo>
                    <a:pt x="3670" y="7424"/>
                  </a:lnTo>
                  <a:lnTo>
                    <a:pt x="4440" y="7615"/>
                  </a:lnTo>
                  <a:lnTo>
                    <a:pt x="4698" y="7711"/>
                  </a:lnTo>
                  <a:lnTo>
                    <a:pt x="4782" y="7839"/>
                  </a:lnTo>
                  <a:lnTo>
                    <a:pt x="4698" y="7968"/>
                  </a:lnTo>
                  <a:lnTo>
                    <a:pt x="4611" y="8063"/>
                  </a:lnTo>
                  <a:lnTo>
                    <a:pt x="4268" y="8159"/>
                  </a:lnTo>
                  <a:lnTo>
                    <a:pt x="3929" y="8192"/>
                  </a:lnTo>
                  <a:lnTo>
                    <a:pt x="3670" y="8159"/>
                  </a:lnTo>
                  <a:lnTo>
                    <a:pt x="3415" y="8128"/>
                  </a:lnTo>
                  <a:lnTo>
                    <a:pt x="2734" y="7968"/>
                  </a:lnTo>
                  <a:lnTo>
                    <a:pt x="2048" y="7808"/>
                  </a:lnTo>
                  <a:lnTo>
                    <a:pt x="1793" y="7744"/>
                  </a:lnTo>
                  <a:lnTo>
                    <a:pt x="1622" y="7648"/>
                  </a:lnTo>
                  <a:lnTo>
                    <a:pt x="1622" y="7520"/>
                  </a:lnTo>
                  <a:lnTo>
                    <a:pt x="1709" y="7391"/>
                  </a:lnTo>
                  <a:lnTo>
                    <a:pt x="1881" y="7296"/>
                  </a:lnTo>
                  <a:lnTo>
                    <a:pt x="2136" y="7231"/>
                  </a:lnTo>
                  <a:lnTo>
                    <a:pt x="2478" y="7200"/>
                  </a:lnTo>
                  <a:close/>
                  <a:moveTo>
                    <a:pt x="5890" y="8320"/>
                  </a:moveTo>
                  <a:lnTo>
                    <a:pt x="6233" y="8352"/>
                  </a:lnTo>
                  <a:lnTo>
                    <a:pt x="6488" y="8447"/>
                  </a:lnTo>
                  <a:lnTo>
                    <a:pt x="7002" y="8736"/>
                  </a:lnTo>
                  <a:lnTo>
                    <a:pt x="7428" y="9024"/>
                  </a:lnTo>
                  <a:lnTo>
                    <a:pt x="7516" y="9152"/>
                  </a:lnTo>
                  <a:lnTo>
                    <a:pt x="7516" y="9279"/>
                  </a:lnTo>
                  <a:lnTo>
                    <a:pt x="7344" y="9375"/>
                  </a:lnTo>
                  <a:lnTo>
                    <a:pt x="7086" y="9472"/>
                  </a:lnTo>
                  <a:lnTo>
                    <a:pt x="6918" y="9503"/>
                  </a:lnTo>
                  <a:lnTo>
                    <a:pt x="6488" y="9503"/>
                  </a:lnTo>
                  <a:lnTo>
                    <a:pt x="6233" y="9472"/>
                  </a:lnTo>
                  <a:lnTo>
                    <a:pt x="5890" y="9344"/>
                  </a:lnTo>
                  <a:lnTo>
                    <a:pt x="5037" y="8831"/>
                  </a:lnTo>
                  <a:lnTo>
                    <a:pt x="4953" y="8704"/>
                  </a:lnTo>
                  <a:lnTo>
                    <a:pt x="4953" y="8576"/>
                  </a:lnTo>
                  <a:lnTo>
                    <a:pt x="5037" y="8447"/>
                  </a:lnTo>
                  <a:lnTo>
                    <a:pt x="5296" y="8383"/>
                  </a:lnTo>
                  <a:lnTo>
                    <a:pt x="5635" y="8320"/>
                  </a:lnTo>
                  <a:close/>
                  <a:moveTo>
                    <a:pt x="7855" y="9823"/>
                  </a:moveTo>
                  <a:lnTo>
                    <a:pt x="8197" y="9856"/>
                  </a:lnTo>
                  <a:lnTo>
                    <a:pt x="8453" y="9920"/>
                  </a:lnTo>
                  <a:lnTo>
                    <a:pt x="8624" y="10016"/>
                  </a:lnTo>
                  <a:lnTo>
                    <a:pt x="9306" y="10624"/>
                  </a:lnTo>
                  <a:lnTo>
                    <a:pt x="9306" y="10752"/>
                  </a:lnTo>
                  <a:lnTo>
                    <a:pt x="9222" y="10879"/>
                  </a:lnTo>
                  <a:lnTo>
                    <a:pt x="9050" y="10976"/>
                  </a:lnTo>
                  <a:lnTo>
                    <a:pt x="8795" y="11039"/>
                  </a:lnTo>
                  <a:lnTo>
                    <a:pt x="8453" y="11072"/>
                  </a:lnTo>
                  <a:lnTo>
                    <a:pt x="8197" y="11039"/>
                  </a:lnTo>
                  <a:lnTo>
                    <a:pt x="7942" y="11008"/>
                  </a:lnTo>
                  <a:lnTo>
                    <a:pt x="7771" y="10943"/>
                  </a:lnTo>
                  <a:lnTo>
                    <a:pt x="7684" y="10848"/>
                  </a:lnTo>
                  <a:lnTo>
                    <a:pt x="7086" y="10271"/>
                  </a:lnTo>
                  <a:lnTo>
                    <a:pt x="7002" y="10144"/>
                  </a:lnTo>
                  <a:lnTo>
                    <a:pt x="7086" y="10016"/>
                  </a:lnTo>
                  <a:lnTo>
                    <a:pt x="7257" y="9920"/>
                  </a:lnTo>
                  <a:lnTo>
                    <a:pt x="7516" y="9856"/>
                  </a:lnTo>
                  <a:lnTo>
                    <a:pt x="7855" y="9823"/>
                  </a:lnTo>
                  <a:close/>
                  <a:moveTo>
                    <a:pt x="9477" y="11424"/>
                  </a:moveTo>
                  <a:lnTo>
                    <a:pt x="9736" y="11456"/>
                  </a:lnTo>
                  <a:lnTo>
                    <a:pt x="9991" y="11520"/>
                  </a:lnTo>
                  <a:lnTo>
                    <a:pt x="10162" y="11616"/>
                  </a:lnTo>
                  <a:lnTo>
                    <a:pt x="10760" y="12256"/>
                  </a:lnTo>
                  <a:lnTo>
                    <a:pt x="10844" y="12383"/>
                  </a:lnTo>
                  <a:lnTo>
                    <a:pt x="10760" y="12480"/>
                  </a:lnTo>
                  <a:lnTo>
                    <a:pt x="10501" y="12576"/>
                  </a:lnTo>
                  <a:lnTo>
                    <a:pt x="10246" y="12640"/>
                  </a:lnTo>
                  <a:lnTo>
                    <a:pt x="9991" y="12672"/>
                  </a:lnTo>
                  <a:lnTo>
                    <a:pt x="9736" y="12672"/>
                  </a:lnTo>
                  <a:lnTo>
                    <a:pt x="9477" y="12608"/>
                  </a:lnTo>
                  <a:lnTo>
                    <a:pt x="9306" y="12543"/>
                  </a:lnTo>
                  <a:lnTo>
                    <a:pt x="9138" y="12448"/>
                  </a:lnTo>
                  <a:lnTo>
                    <a:pt x="8624" y="11840"/>
                  </a:lnTo>
                  <a:lnTo>
                    <a:pt x="8540" y="11711"/>
                  </a:lnTo>
                  <a:lnTo>
                    <a:pt x="8624" y="11584"/>
                  </a:lnTo>
                  <a:lnTo>
                    <a:pt x="8795" y="11487"/>
                  </a:lnTo>
                  <a:lnTo>
                    <a:pt x="9138" y="11424"/>
                  </a:lnTo>
                  <a:close/>
                  <a:moveTo>
                    <a:pt x="11270" y="13024"/>
                  </a:moveTo>
                  <a:lnTo>
                    <a:pt x="11525" y="13120"/>
                  </a:lnTo>
                  <a:lnTo>
                    <a:pt x="11697" y="13216"/>
                  </a:lnTo>
                  <a:lnTo>
                    <a:pt x="12382" y="13792"/>
                  </a:lnTo>
                  <a:lnTo>
                    <a:pt x="12466" y="13920"/>
                  </a:lnTo>
                  <a:lnTo>
                    <a:pt x="12466" y="14048"/>
                  </a:lnTo>
                  <a:lnTo>
                    <a:pt x="12294" y="14144"/>
                  </a:lnTo>
                  <a:lnTo>
                    <a:pt x="12039" y="14207"/>
                  </a:lnTo>
                  <a:lnTo>
                    <a:pt x="11613" y="14240"/>
                  </a:lnTo>
                  <a:lnTo>
                    <a:pt x="11441" y="14240"/>
                  </a:lnTo>
                  <a:lnTo>
                    <a:pt x="11186" y="14207"/>
                  </a:lnTo>
                  <a:lnTo>
                    <a:pt x="11015" y="14144"/>
                  </a:lnTo>
                  <a:lnTo>
                    <a:pt x="10844" y="14080"/>
                  </a:lnTo>
                  <a:lnTo>
                    <a:pt x="10162" y="13440"/>
                  </a:lnTo>
                  <a:lnTo>
                    <a:pt x="10075" y="13312"/>
                  </a:lnTo>
                  <a:lnTo>
                    <a:pt x="10162" y="13216"/>
                  </a:lnTo>
                  <a:lnTo>
                    <a:pt x="10330" y="13120"/>
                  </a:lnTo>
                  <a:lnTo>
                    <a:pt x="10589" y="13024"/>
                  </a:lnTo>
                  <a:close/>
                  <a:moveTo>
                    <a:pt x="13147" y="14528"/>
                  </a:moveTo>
                  <a:lnTo>
                    <a:pt x="13406" y="14591"/>
                  </a:lnTo>
                  <a:lnTo>
                    <a:pt x="13661" y="14688"/>
                  </a:lnTo>
                  <a:lnTo>
                    <a:pt x="14602" y="15168"/>
                  </a:lnTo>
                  <a:lnTo>
                    <a:pt x="14769" y="15296"/>
                  </a:lnTo>
                  <a:lnTo>
                    <a:pt x="14857" y="15392"/>
                  </a:lnTo>
                  <a:lnTo>
                    <a:pt x="14685" y="15520"/>
                  </a:lnTo>
                  <a:lnTo>
                    <a:pt x="14514" y="15616"/>
                  </a:lnTo>
                  <a:lnTo>
                    <a:pt x="14259" y="15680"/>
                  </a:lnTo>
                  <a:lnTo>
                    <a:pt x="13577" y="15680"/>
                  </a:lnTo>
                  <a:lnTo>
                    <a:pt x="13319" y="15584"/>
                  </a:lnTo>
                  <a:lnTo>
                    <a:pt x="12808" y="15296"/>
                  </a:lnTo>
                  <a:lnTo>
                    <a:pt x="12211" y="15008"/>
                  </a:lnTo>
                  <a:lnTo>
                    <a:pt x="12123" y="14912"/>
                  </a:lnTo>
                  <a:lnTo>
                    <a:pt x="12123" y="14784"/>
                  </a:lnTo>
                  <a:lnTo>
                    <a:pt x="12294" y="14656"/>
                  </a:lnTo>
                  <a:lnTo>
                    <a:pt x="12466" y="14591"/>
                  </a:lnTo>
                  <a:lnTo>
                    <a:pt x="12808" y="14528"/>
                  </a:lnTo>
                  <a:close/>
                  <a:moveTo>
                    <a:pt x="16136" y="15776"/>
                  </a:moveTo>
                  <a:lnTo>
                    <a:pt x="16479" y="15840"/>
                  </a:lnTo>
                  <a:lnTo>
                    <a:pt x="17160" y="16000"/>
                  </a:lnTo>
                  <a:lnTo>
                    <a:pt x="17846" y="16160"/>
                  </a:lnTo>
                  <a:lnTo>
                    <a:pt x="18101" y="16224"/>
                  </a:lnTo>
                  <a:lnTo>
                    <a:pt x="18272" y="16352"/>
                  </a:lnTo>
                  <a:lnTo>
                    <a:pt x="18272" y="16448"/>
                  </a:lnTo>
                  <a:lnTo>
                    <a:pt x="18185" y="16576"/>
                  </a:lnTo>
                  <a:lnTo>
                    <a:pt x="18017" y="16672"/>
                  </a:lnTo>
                  <a:lnTo>
                    <a:pt x="17846" y="16703"/>
                  </a:lnTo>
                  <a:lnTo>
                    <a:pt x="17674" y="16736"/>
                  </a:lnTo>
                  <a:lnTo>
                    <a:pt x="17419" y="16768"/>
                  </a:lnTo>
                  <a:lnTo>
                    <a:pt x="17077" y="16736"/>
                  </a:lnTo>
                  <a:lnTo>
                    <a:pt x="16224" y="16544"/>
                  </a:lnTo>
                  <a:lnTo>
                    <a:pt x="15455" y="16352"/>
                  </a:lnTo>
                  <a:lnTo>
                    <a:pt x="15199" y="16255"/>
                  </a:lnTo>
                  <a:lnTo>
                    <a:pt x="15112" y="16128"/>
                  </a:lnTo>
                  <a:lnTo>
                    <a:pt x="15112" y="16031"/>
                  </a:lnTo>
                  <a:lnTo>
                    <a:pt x="15283" y="15904"/>
                  </a:lnTo>
                  <a:lnTo>
                    <a:pt x="15538" y="15809"/>
                  </a:lnTo>
                  <a:lnTo>
                    <a:pt x="15881" y="15776"/>
                  </a:lnTo>
                  <a:close/>
                  <a:moveTo>
                    <a:pt x="0" y="0"/>
                  </a:moveTo>
                  <a:lnTo>
                    <a:pt x="0" y="6976"/>
                  </a:lnTo>
                  <a:lnTo>
                    <a:pt x="259" y="7007"/>
                  </a:lnTo>
                  <a:lnTo>
                    <a:pt x="514" y="7103"/>
                  </a:lnTo>
                  <a:lnTo>
                    <a:pt x="598" y="7200"/>
                  </a:lnTo>
                  <a:lnTo>
                    <a:pt x="598" y="7391"/>
                  </a:lnTo>
                  <a:lnTo>
                    <a:pt x="426" y="7488"/>
                  </a:lnTo>
                  <a:lnTo>
                    <a:pt x="259" y="7551"/>
                  </a:lnTo>
                  <a:lnTo>
                    <a:pt x="0" y="7584"/>
                  </a:lnTo>
                  <a:lnTo>
                    <a:pt x="0" y="17504"/>
                  </a:lnTo>
                  <a:lnTo>
                    <a:pt x="21600" y="21600"/>
                  </a:lnTo>
                  <a:lnTo>
                    <a:pt x="21600" y="17184"/>
                  </a:lnTo>
                  <a:lnTo>
                    <a:pt x="20747" y="17152"/>
                  </a:lnTo>
                  <a:lnTo>
                    <a:pt x="19894" y="17087"/>
                  </a:lnTo>
                  <a:lnTo>
                    <a:pt x="19552" y="17024"/>
                  </a:lnTo>
                  <a:lnTo>
                    <a:pt x="19296" y="16960"/>
                  </a:lnTo>
                  <a:lnTo>
                    <a:pt x="19209" y="16832"/>
                  </a:lnTo>
                  <a:lnTo>
                    <a:pt x="19209" y="16703"/>
                  </a:lnTo>
                  <a:lnTo>
                    <a:pt x="19296" y="16608"/>
                  </a:lnTo>
                  <a:lnTo>
                    <a:pt x="19552" y="16512"/>
                  </a:lnTo>
                  <a:lnTo>
                    <a:pt x="19894" y="16448"/>
                  </a:lnTo>
                  <a:lnTo>
                    <a:pt x="20237" y="16448"/>
                  </a:lnTo>
                  <a:lnTo>
                    <a:pt x="21600" y="16544"/>
                  </a:lnTo>
                  <a:lnTo>
                    <a:pt x="21600" y="40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19" name="Google Shape;362;p38"/>
            <p:cNvSpPr/>
            <p:nvPr/>
          </p:nvSpPr>
          <p:spPr>
            <a:xfrm>
              <a:off x="18" y="0"/>
              <a:ext cx="115851" cy="306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71" y="7286"/>
                  </a:moveTo>
                  <a:lnTo>
                    <a:pt x="19115" y="7319"/>
                  </a:lnTo>
                  <a:lnTo>
                    <a:pt x="19371" y="7384"/>
                  </a:lnTo>
                  <a:lnTo>
                    <a:pt x="19543" y="7513"/>
                  </a:lnTo>
                  <a:lnTo>
                    <a:pt x="19543" y="7643"/>
                  </a:lnTo>
                  <a:lnTo>
                    <a:pt x="19459" y="7740"/>
                  </a:lnTo>
                  <a:lnTo>
                    <a:pt x="19287" y="7870"/>
                  </a:lnTo>
                  <a:lnTo>
                    <a:pt x="19031" y="7935"/>
                  </a:lnTo>
                  <a:lnTo>
                    <a:pt x="18259" y="8031"/>
                  </a:lnTo>
                  <a:lnTo>
                    <a:pt x="17574" y="8161"/>
                  </a:lnTo>
                  <a:lnTo>
                    <a:pt x="17314" y="8193"/>
                  </a:lnTo>
                  <a:lnTo>
                    <a:pt x="16886" y="8193"/>
                  </a:lnTo>
                  <a:lnTo>
                    <a:pt x="16714" y="8161"/>
                  </a:lnTo>
                  <a:lnTo>
                    <a:pt x="16542" y="8096"/>
                  </a:lnTo>
                  <a:lnTo>
                    <a:pt x="16374" y="8031"/>
                  </a:lnTo>
                  <a:lnTo>
                    <a:pt x="16286" y="7901"/>
                  </a:lnTo>
                  <a:lnTo>
                    <a:pt x="16286" y="7773"/>
                  </a:lnTo>
                  <a:lnTo>
                    <a:pt x="16458" y="7675"/>
                  </a:lnTo>
                  <a:lnTo>
                    <a:pt x="16714" y="7611"/>
                  </a:lnTo>
                  <a:lnTo>
                    <a:pt x="17574" y="7448"/>
                  </a:lnTo>
                  <a:lnTo>
                    <a:pt x="18431" y="7319"/>
                  </a:lnTo>
                  <a:lnTo>
                    <a:pt x="18771" y="7286"/>
                  </a:lnTo>
                  <a:close/>
                  <a:moveTo>
                    <a:pt x="14914" y="8161"/>
                  </a:moveTo>
                  <a:lnTo>
                    <a:pt x="15258" y="8193"/>
                  </a:lnTo>
                  <a:lnTo>
                    <a:pt x="15514" y="8290"/>
                  </a:lnTo>
                  <a:lnTo>
                    <a:pt x="15686" y="8388"/>
                  </a:lnTo>
                  <a:lnTo>
                    <a:pt x="15686" y="8517"/>
                  </a:lnTo>
                  <a:lnTo>
                    <a:pt x="15602" y="8615"/>
                  </a:lnTo>
                  <a:lnTo>
                    <a:pt x="15430" y="8743"/>
                  </a:lnTo>
                  <a:lnTo>
                    <a:pt x="14829" y="8938"/>
                  </a:lnTo>
                  <a:lnTo>
                    <a:pt x="14313" y="9165"/>
                  </a:lnTo>
                  <a:lnTo>
                    <a:pt x="13973" y="9262"/>
                  </a:lnTo>
                  <a:lnTo>
                    <a:pt x="13629" y="9295"/>
                  </a:lnTo>
                  <a:lnTo>
                    <a:pt x="13373" y="9262"/>
                  </a:lnTo>
                  <a:lnTo>
                    <a:pt x="13117" y="9197"/>
                  </a:lnTo>
                  <a:lnTo>
                    <a:pt x="12857" y="9100"/>
                  </a:lnTo>
                  <a:lnTo>
                    <a:pt x="12773" y="9003"/>
                  </a:lnTo>
                  <a:lnTo>
                    <a:pt x="12857" y="8873"/>
                  </a:lnTo>
                  <a:lnTo>
                    <a:pt x="13029" y="8743"/>
                  </a:lnTo>
                  <a:lnTo>
                    <a:pt x="13629" y="8485"/>
                  </a:lnTo>
                  <a:lnTo>
                    <a:pt x="14313" y="8258"/>
                  </a:lnTo>
                  <a:lnTo>
                    <a:pt x="14573" y="8193"/>
                  </a:lnTo>
                  <a:lnTo>
                    <a:pt x="14914" y="8161"/>
                  </a:lnTo>
                  <a:close/>
                  <a:moveTo>
                    <a:pt x="12172" y="9489"/>
                  </a:moveTo>
                  <a:lnTo>
                    <a:pt x="12685" y="9619"/>
                  </a:lnTo>
                  <a:lnTo>
                    <a:pt x="12857" y="9747"/>
                  </a:lnTo>
                  <a:lnTo>
                    <a:pt x="12857" y="9877"/>
                  </a:lnTo>
                  <a:lnTo>
                    <a:pt x="12773" y="10007"/>
                  </a:lnTo>
                  <a:lnTo>
                    <a:pt x="11916" y="10557"/>
                  </a:lnTo>
                  <a:lnTo>
                    <a:pt x="11828" y="10622"/>
                  </a:lnTo>
                  <a:lnTo>
                    <a:pt x="11572" y="10687"/>
                  </a:lnTo>
                  <a:lnTo>
                    <a:pt x="11400" y="10719"/>
                  </a:lnTo>
                  <a:lnTo>
                    <a:pt x="11144" y="10719"/>
                  </a:lnTo>
                  <a:lnTo>
                    <a:pt x="10800" y="10687"/>
                  </a:lnTo>
                  <a:lnTo>
                    <a:pt x="10544" y="10622"/>
                  </a:lnTo>
                  <a:lnTo>
                    <a:pt x="10372" y="10492"/>
                  </a:lnTo>
                  <a:lnTo>
                    <a:pt x="10288" y="10396"/>
                  </a:lnTo>
                  <a:lnTo>
                    <a:pt x="10372" y="10266"/>
                  </a:lnTo>
                  <a:lnTo>
                    <a:pt x="11316" y="9650"/>
                  </a:lnTo>
                  <a:lnTo>
                    <a:pt x="11484" y="9554"/>
                  </a:lnTo>
                  <a:lnTo>
                    <a:pt x="11828" y="9520"/>
                  </a:lnTo>
                  <a:lnTo>
                    <a:pt x="12172" y="9489"/>
                  </a:lnTo>
                  <a:close/>
                  <a:moveTo>
                    <a:pt x="10028" y="11043"/>
                  </a:moveTo>
                  <a:lnTo>
                    <a:pt x="10372" y="11076"/>
                  </a:lnTo>
                  <a:lnTo>
                    <a:pt x="10628" y="11141"/>
                  </a:lnTo>
                  <a:lnTo>
                    <a:pt x="10800" y="11238"/>
                  </a:lnTo>
                  <a:lnTo>
                    <a:pt x="10888" y="11368"/>
                  </a:lnTo>
                  <a:lnTo>
                    <a:pt x="10888" y="11496"/>
                  </a:lnTo>
                  <a:lnTo>
                    <a:pt x="10288" y="12080"/>
                  </a:lnTo>
                  <a:lnTo>
                    <a:pt x="10200" y="12176"/>
                  </a:lnTo>
                  <a:lnTo>
                    <a:pt x="10028" y="12241"/>
                  </a:lnTo>
                  <a:lnTo>
                    <a:pt x="9772" y="12306"/>
                  </a:lnTo>
                  <a:lnTo>
                    <a:pt x="9256" y="12306"/>
                  </a:lnTo>
                  <a:lnTo>
                    <a:pt x="8915" y="12241"/>
                  </a:lnTo>
                  <a:lnTo>
                    <a:pt x="8743" y="12145"/>
                  </a:lnTo>
                  <a:lnTo>
                    <a:pt x="8659" y="12015"/>
                  </a:lnTo>
                  <a:lnTo>
                    <a:pt x="8659" y="11885"/>
                  </a:lnTo>
                  <a:lnTo>
                    <a:pt x="9256" y="11269"/>
                  </a:lnTo>
                  <a:lnTo>
                    <a:pt x="9428" y="11141"/>
                  </a:lnTo>
                  <a:lnTo>
                    <a:pt x="9687" y="11076"/>
                  </a:lnTo>
                  <a:lnTo>
                    <a:pt x="10028" y="11043"/>
                  </a:lnTo>
                  <a:close/>
                  <a:moveTo>
                    <a:pt x="8915" y="12695"/>
                  </a:moveTo>
                  <a:lnTo>
                    <a:pt x="9256" y="12760"/>
                  </a:lnTo>
                  <a:lnTo>
                    <a:pt x="9515" y="12857"/>
                  </a:lnTo>
                  <a:lnTo>
                    <a:pt x="9600" y="12953"/>
                  </a:lnTo>
                  <a:lnTo>
                    <a:pt x="9600" y="13083"/>
                  </a:lnTo>
                  <a:lnTo>
                    <a:pt x="9256" y="13730"/>
                  </a:lnTo>
                  <a:lnTo>
                    <a:pt x="9087" y="13829"/>
                  </a:lnTo>
                  <a:lnTo>
                    <a:pt x="8915" y="13925"/>
                  </a:lnTo>
                  <a:lnTo>
                    <a:pt x="8659" y="13957"/>
                  </a:lnTo>
                  <a:lnTo>
                    <a:pt x="8399" y="13990"/>
                  </a:lnTo>
                  <a:lnTo>
                    <a:pt x="8227" y="13990"/>
                  </a:lnTo>
                  <a:lnTo>
                    <a:pt x="7887" y="13925"/>
                  </a:lnTo>
                  <a:lnTo>
                    <a:pt x="7715" y="13829"/>
                  </a:lnTo>
                  <a:lnTo>
                    <a:pt x="7543" y="13730"/>
                  </a:lnTo>
                  <a:lnTo>
                    <a:pt x="7543" y="13602"/>
                  </a:lnTo>
                  <a:lnTo>
                    <a:pt x="7887" y="12953"/>
                  </a:lnTo>
                  <a:lnTo>
                    <a:pt x="8059" y="12825"/>
                  </a:lnTo>
                  <a:lnTo>
                    <a:pt x="8315" y="12727"/>
                  </a:lnTo>
                  <a:lnTo>
                    <a:pt x="8571" y="12695"/>
                  </a:lnTo>
                  <a:close/>
                  <a:moveTo>
                    <a:pt x="8059" y="14379"/>
                  </a:moveTo>
                  <a:lnTo>
                    <a:pt x="8399" y="14411"/>
                  </a:lnTo>
                  <a:lnTo>
                    <a:pt x="8659" y="14509"/>
                  </a:lnTo>
                  <a:lnTo>
                    <a:pt x="8827" y="14606"/>
                  </a:lnTo>
                  <a:lnTo>
                    <a:pt x="8827" y="14735"/>
                  </a:lnTo>
                  <a:lnTo>
                    <a:pt x="8743" y="15059"/>
                  </a:lnTo>
                  <a:lnTo>
                    <a:pt x="8659" y="15156"/>
                  </a:lnTo>
                  <a:lnTo>
                    <a:pt x="8487" y="15253"/>
                  </a:lnTo>
                  <a:lnTo>
                    <a:pt x="8227" y="15318"/>
                  </a:lnTo>
                  <a:lnTo>
                    <a:pt x="7887" y="15351"/>
                  </a:lnTo>
                  <a:lnTo>
                    <a:pt x="7799" y="15351"/>
                  </a:lnTo>
                  <a:lnTo>
                    <a:pt x="7459" y="15318"/>
                  </a:lnTo>
                  <a:lnTo>
                    <a:pt x="7199" y="15253"/>
                  </a:lnTo>
                  <a:lnTo>
                    <a:pt x="7115" y="15124"/>
                  </a:lnTo>
                  <a:lnTo>
                    <a:pt x="7027" y="14994"/>
                  </a:lnTo>
                  <a:lnTo>
                    <a:pt x="7115" y="14670"/>
                  </a:lnTo>
                  <a:lnTo>
                    <a:pt x="7199" y="14541"/>
                  </a:lnTo>
                  <a:lnTo>
                    <a:pt x="7459" y="14444"/>
                  </a:lnTo>
                  <a:lnTo>
                    <a:pt x="7715" y="14379"/>
                  </a:lnTo>
                  <a:close/>
                  <a:moveTo>
                    <a:pt x="21600" y="0"/>
                  </a:moveTo>
                  <a:lnTo>
                    <a:pt x="1885" y="3790"/>
                  </a:lnTo>
                  <a:lnTo>
                    <a:pt x="1457" y="3853"/>
                  </a:lnTo>
                  <a:lnTo>
                    <a:pt x="1113" y="3983"/>
                  </a:lnTo>
                  <a:lnTo>
                    <a:pt x="772" y="4113"/>
                  </a:lnTo>
                  <a:lnTo>
                    <a:pt x="512" y="4275"/>
                  </a:lnTo>
                  <a:lnTo>
                    <a:pt x="256" y="4405"/>
                  </a:lnTo>
                  <a:lnTo>
                    <a:pt x="84" y="4567"/>
                  </a:lnTo>
                  <a:lnTo>
                    <a:pt x="0" y="4728"/>
                  </a:lnTo>
                  <a:lnTo>
                    <a:pt x="0" y="21276"/>
                  </a:lnTo>
                  <a:lnTo>
                    <a:pt x="172" y="21373"/>
                  </a:lnTo>
                  <a:lnTo>
                    <a:pt x="340" y="21471"/>
                  </a:lnTo>
                  <a:lnTo>
                    <a:pt x="600" y="21535"/>
                  </a:lnTo>
                  <a:lnTo>
                    <a:pt x="856" y="21568"/>
                  </a:lnTo>
                  <a:lnTo>
                    <a:pt x="1200" y="21600"/>
                  </a:lnTo>
                  <a:lnTo>
                    <a:pt x="1629" y="21568"/>
                  </a:lnTo>
                  <a:lnTo>
                    <a:pt x="1973" y="21503"/>
                  </a:lnTo>
                  <a:lnTo>
                    <a:pt x="21600" y="17715"/>
                  </a:lnTo>
                  <a:lnTo>
                    <a:pt x="21600" y="7708"/>
                  </a:lnTo>
                  <a:lnTo>
                    <a:pt x="21088" y="7708"/>
                  </a:lnTo>
                  <a:lnTo>
                    <a:pt x="20831" y="7643"/>
                  </a:lnTo>
                  <a:lnTo>
                    <a:pt x="20659" y="7546"/>
                  </a:lnTo>
                  <a:lnTo>
                    <a:pt x="20572" y="7416"/>
                  </a:lnTo>
                  <a:lnTo>
                    <a:pt x="20659" y="7286"/>
                  </a:lnTo>
                  <a:lnTo>
                    <a:pt x="20831" y="7189"/>
                  </a:lnTo>
                  <a:lnTo>
                    <a:pt x="21088" y="7124"/>
                  </a:lnTo>
                  <a:lnTo>
                    <a:pt x="21344" y="7093"/>
                  </a:lnTo>
                  <a:lnTo>
                    <a:pt x="21600" y="705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20" name="Google Shape;363;p38"/>
            <p:cNvSpPr/>
            <p:nvPr/>
          </p:nvSpPr>
          <p:spPr>
            <a:xfrm>
              <a:off x="251972" y="4141"/>
              <a:ext cx="115851" cy="306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29" y="5772"/>
                  </a:moveTo>
                  <a:lnTo>
                    <a:pt x="13113" y="5806"/>
                  </a:lnTo>
                  <a:lnTo>
                    <a:pt x="13285" y="5838"/>
                  </a:lnTo>
                  <a:lnTo>
                    <a:pt x="13373" y="5869"/>
                  </a:lnTo>
                  <a:lnTo>
                    <a:pt x="13457" y="6033"/>
                  </a:lnTo>
                  <a:lnTo>
                    <a:pt x="13373" y="6195"/>
                  </a:lnTo>
                  <a:lnTo>
                    <a:pt x="13113" y="6389"/>
                  </a:lnTo>
                  <a:lnTo>
                    <a:pt x="11312" y="7589"/>
                  </a:lnTo>
                  <a:lnTo>
                    <a:pt x="13201" y="7978"/>
                  </a:lnTo>
                  <a:lnTo>
                    <a:pt x="13285" y="8010"/>
                  </a:lnTo>
                  <a:lnTo>
                    <a:pt x="13373" y="8075"/>
                  </a:lnTo>
                  <a:lnTo>
                    <a:pt x="13457" y="8205"/>
                  </a:lnTo>
                  <a:lnTo>
                    <a:pt x="13373" y="8399"/>
                  </a:lnTo>
                  <a:lnTo>
                    <a:pt x="13201" y="8594"/>
                  </a:lnTo>
                  <a:lnTo>
                    <a:pt x="12857" y="8756"/>
                  </a:lnTo>
                  <a:lnTo>
                    <a:pt x="12513" y="8853"/>
                  </a:lnTo>
                  <a:lnTo>
                    <a:pt x="12085" y="8918"/>
                  </a:lnTo>
                  <a:lnTo>
                    <a:pt x="11913" y="8918"/>
                  </a:lnTo>
                  <a:lnTo>
                    <a:pt x="11828" y="8886"/>
                  </a:lnTo>
                  <a:lnTo>
                    <a:pt x="9944" y="8497"/>
                  </a:lnTo>
                  <a:lnTo>
                    <a:pt x="8143" y="9696"/>
                  </a:lnTo>
                  <a:lnTo>
                    <a:pt x="7799" y="9860"/>
                  </a:lnTo>
                  <a:lnTo>
                    <a:pt x="7455" y="9957"/>
                  </a:lnTo>
                  <a:lnTo>
                    <a:pt x="7027" y="10022"/>
                  </a:lnTo>
                  <a:lnTo>
                    <a:pt x="6855" y="10022"/>
                  </a:lnTo>
                  <a:lnTo>
                    <a:pt x="6771" y="9989"/>
                  </a:lnTo>
                  <a:lnTo>
                    <a:pt x="6599" y="9957"/>
                  </a:lnTo>
                  <a:lnTo>
                    <a:pt x="6514" y="9892"/>
                  </a:lnTo>
                  <a:lnTo>
                    <a:pt x="6427" y="9762"/>
                  </a:lnTo>
                  <a:lnTo>
                    <a:pt x="6514" y="9568"/>
                  </a:lnTo>
                  <a:lnTo>
                    <a:pt x="6771" y="9372"/>
                  </a:lnTo>
                  <a:lnTo>
                    <a:pt x="8571" y="8173"/>
                  </a:lnTo>
                  <a:lnTo>
                    <a:pt x="6686" y="7783"/>
                  </a:lnTo>
                  <a:lnTo>
                    <a:pt x="6599" y="7751"/>
                  </a:lnTo>
                  <a:lnTo>
                    <a:pt x="6514" y="7686"/>
                  </a:lnTo>
                  <a:lnTo>
                    <a:pt x="6427" y="7556"/>
                  </a:lnTo>
                  <a:lnTo>
                    <a:pt x="6514" y="7394"/>
                  </a:lnTo>
                  <a:lnTo>
                    <a:pt x="6686" y="7200"/>
                  </a:lnTo>
                  <a:lnTo>
                    <a:pt x="7027" y="7038"/>
                  </a:lnTo>
                  <a:lnTo>
                    <a:pt x="7371" y="6908"/>
                  </a:lnTo>
                  <a:lnTo>
                    <a:pt x="7799" y="6876"/>
                  </a:lnTo>
                  <a:lnTo>
                    <a:pt x="7971" y="6876"/>
                  </a:lnTo>
                  <a:lnTo>
                    <a:pt x="8055" y="6908"/>
                  </a:lnTo>
                  <a:lnTo>
                    <a:pt x="9944" y="7297"/>
                  </a:lnTo>
                  <a:lnTo>
                    <a:pt x="11744" y="6096"/>
                  </a:lnTo>
                  <a:lnTo>
                    <a:pt x="12085" y="5934"/>
                  </a:lnTo>
                  <a:lnTo>
                    <a:pt x="12429" y="5806"/>
                  </a:lnTo>
                  <a:lnTo>
                    <a:pt x="12857" y="5772"/>
                  </a:lnTo>
                  <a:close/>
                  <a:moveTo>
                    <a:pt x="11144" y="9696"/>
                  </a:moveTo>
                  <a:lnTo>
                    <a:pt x="11400" y="9730"/>
                  </a:lnTo>
                  <a:lnTo>
                    <a:pt x="11656" y="9827"/>
                  </a:lnTo>
                  <a:lnTo>
                    <a:pt x="11828" y="9924"/>
                  </a:lnTo>
                  <a:lnTo>
                    <a:pt x="12000" y="10281"/>
                  </a:lnTo>
                  <a:lnTo>
                    <a:pt x="12000" y="10411"/>
                  </a:lnTo>
                  <a:lnTo>
                    <a:pt x="11828" y="10508"/>
                  </a:lnTo>
                  <a:lnTo>
                    <a:pt x="11572" y="10605"/>
                  </a:lnTo>
                  <a:lnTo>
                    <a:pt x="11312" y="10638"/>
                  </a:lnTo>
                  <a:lnTo>
                    <a:pt x="10884" y="10638"/>
                  </a:lnTo>
                  <a:lnTo>
                    <a:pt x="10372" y="10508"/>
                  </a:lnTo>
                  <a:lnTo>
                    <a:pt x="10284" y="10378"/>
                  </a:lnTo>
                  <a:lnTo>
                    <a:pt x="10116" y="10086"/>
                  </a:lnTo>
                  <a:lnTo>
                    <a:pt x="10116" y="9957"/>
                  </a:lnTo>
                  <a:lnTo>
                    <a:pt x="10200" y="9860"/>
                  </a:lnTo>
                  <a:lnTo>
                    <a:pt x="10456" y="9762"/>
                  </a:lnTo>
                  <a:lnTo>
                    <a:pt x="10800" y="9696"/>
                  </a:lnTo>
                  <a:close/>
                  <a:moveTo>
                    <a:pt x="11400" y="11092"/>
                  </a:moveTo>
                  <a:lnTo>
                    <a:pt x="11744" y="11124"/>
                  </a:lnTo>
                  <a:lnTo>
                    <a:pt x="12085" y="11189"/>
                  </a:lnTo>
                  <a:lnTo>
                    <a:pt x="12257" y="11286"/>
                  </a:lnTo>
                  <a:lnTo>
                    <a:pt x="12344" y="11416"/>
                  </a:lnTo>
                  <a:lnTo>
                    <a:pt x="12429" y="11967"/>
                  </a:lnTo>
                  <a:lnTo>
                    <a:pt x="12344" y="12097"/>
                  </a:lnTo>
                  <a:lnTo>
                    <a:pt x="12344" y="12226"/>
                  </a:lnTo>
                  <a:lnTo>
                    <a:pt x="12172" y="12324"/>
                  </a:lnTo>
                  <a:lnTo>
                    <a:pt x="11828" y="12390"/>
                  </a:lnTo>
                  <a:lnTo>
                    <a:pt x="11484" y="12421"/>
                  </a:lnTo>
                  <a:lnTo>
                    <a:pt x="11144" y="12390"/>
                  </a:lnTo>
                  <a:lnTo>
                    <a:pt x="10884" y="12324"/>
                  </a:lnTo>
                  <a:lnTo>
                    <a:pt x="10716" y="12194"/>
                  </a:lnTo>
                  <a:lnTo>
                    <a:pt x="10628" y="12064"/>
                  </a:lnTo>
                  <a:lnTo>
                    <a:pt x="10716" y="11967"/>
                  </a:lnTo>
                  <a:lnTo>
                    <a:pt x="10628" y="11448"/>
                  </a:lnTo>
                  <a:lnTo>
                    <a:pt x="10716" y="11319"/>
                  </a:lnTo>
                  <a:lnTo>
                    <a:pt x="10884" y="11221"/>
                  </a:lnTo>
                  <a:lnTo>
                    <a:pt x="11144" y="11124"/>
                  </a:lnTo>
                  <a:lnTo>
                    <a:pt x="11400" y="11092"/>
                  </a:lnTo>
                  <a:close/>
                  <a:moveTo>
                    <a:pt x="11400" y="12810"/>
                  </a:moveTo>
                  <a:lnTo>
                    <a:pt x="11744" y="12876"/>
                  </a:lnTo>
                  <a:lnTo>
                    <a:pt x="12000" y="12941"/>
                  </a:lnTo>
                  <a:lnTo>
                    <a:pt x="12172" y="13069"/>
                  </a:lnTo>
                  <a:lnTo>
                    <a:pt x="12172" y="13200"/>
                  </a:lnTo>
                  <a:lnTo>
                    <a:pt x="11744" y="13881"/>
                  </a:lnTo>
                  <a:lnTo>
                    <a:pt x="11656" y="13978"/>
                  </a:lnTo>
                  <a:lnTo>
                    <a:pt x="11484" y="14043"/>
                  </a:lnTo>
                  <a:lnTo>
                    <a:pt x="11228" y="14076"/>
                  </a:lnTo>
                  <a:lnTo>
                    <a:pt x="10972" y="14108"/>
                  </a:lnTo>
                  <a:lnTo>
                    <a:pt x="10716" y="14108"/>
                  </a:lnTo>
                  <a:lnTo>
                    <a:pt x="10372" y="14043"/>
                  </a:lnTo>
                  <a:lnTo>
                    <a:pt x="10200" y="13946"/>
                  </a:lnTo>
                  <a:lnTo>
                    <a:pt x="10116" y="13816"/>
                  </a:lnTo>
                  <a:lnTo>
                    <a:pt x="10116" y="13686"/>
                  </a:lnTo>
                  <a:lnTo>
                    <a:pt x="10456" y="13103"/>
                  </a:lnTo>
                  <a:lnTo>
                    <a:pt x="10544" y="12972"/>
                  </a:lnTo>
                  <a:lnTo>
                    <a:pt x="10800" y="12876"/>
                  </a:lnTo>
                  <a:lnTo>
                    <a:pt x="11056" y="12810"/>
                  </a:lnTo>
                  <a:close/>
                  <a:moveTo>
                    <a:pt x="10028" y="14432"/>
                  </a:moveTo>
                  <a:lnTo>
                    <a:pt x="10284" y="14465"/>
                  </a:lnTo>
                  <a:lnTo>
                    <a:pt x="10544" y="14562"/>
                  </a:lnTo>
                  <a:lnTo>
                    <a:pt x="10716" y="14659"/>
                  </a:lnTo>
                  <a:lnTo>
                    <a:pt x="10800" y="14789"/>
                  </a:lnTo>
                  <a:lnTo>
                    <a:pt x="10200" y="15243"/>
                  </a:lnTo>
                  <a:lnTo>
                    <a:pt x="9600" y="15535"/>
                  </a:lnTo>
                  <a:lnTo>
                    <a:pt x="9343" y="15599"/>
                  </a:lnTo>
                  <a:lnTo>
                    <a:pt x="8999" y="15632"/>
                  </a:lnTo>
                  <a:lnTo>
                    <a:pt x="8655" y="15632"/>
                  </a:lnTo>
                  <a:lnTo>
                    <a:pt x="8399" y="15567"/>
                  </a:lnTo>
                  <a:lnTo>
                    <a:pt x="8227" y="15470"/>
                  </a:lnTo>
                  <a:lnTo>
                    <a:pt x="8143" y="15372"/>
                  </a:lnTo>
                  <a:lnTo>
                    <a:pt x="8143" y="15243"/>
                  </a:lnTo>
                  <a:lnTo>
                    <a:pt x="8315" y="15113"/>
                  </a:lnTo>
                  <a:lnTo>
                    <a:pt x="8743" y="14886"/>
                  </a:lnTo>
                  <a:lnTo>
                    <a:pt x="9171" y="14627"/>
                  </a:lnTo>
                  <a:lnTo>
                    <a:pt x="9343" y="14497"/>
                  </a:lnTo>
                  <a:lnTo>
                    <a:pt x="9684" y="14465"/>
                  </a:lnTo>
                  <a:lnTo>
                    <a:pt x="10028" y="14432"/>
                  </a:lnTo>
                  <a:close/>
                  <a:moveTo>
                    <a:pt x="7115" y="15729"/>
                  </a:moveTo>
                  <a:lnTo>
                    <a:pt x="7371" y="15762"/>
                  </a:lnTo>
                  <a:lnTo>
                    <a:pt x="7627" y="15859"/>
                  </a:lnTo>
                  <a:lnTo>
                    <a:pt x="7799" y="15988"/>
                  </a:lnTo>
                  <a:lnTo>
                    <a:pt x="7799" y="16086"/>
                  </a:lnTo>
                  <a:lnTo>
                    <a:pt x="7627" y="16215"/>
                  </a:lnTo>
                  <a:lnTo>
                    <a:pt x="7455" y="16314"/>
                  </a:lnTo>
                  <a:lnTo>
                    <a:pt x="6599" y="16507"/>
                  </a:lnTo>
                  <a:lnTo>
                    <a:pt x="5826" y="16669"/>
                  </a:lnTo>
                  <a:lnTo>
                    <a:pt x="5398" y="16703"/>
                  </a:lnTo>
                  <a:lnTo>
                    <a:pt x="5226" y="16669"/>
                  </a:lnTo>
                  <a:lnTo>
                    <a:pt x="4970" y="16638"/>
                  </a:lnTo>
                  <a:lnTo>
                    <a:pt x="4626" y="16507"/>
                  </a:lnTo>
                  <a:lnTo>
                    <a:pt x="4542" y="16379"/>
                  </a:lnTo>
                  <a:lnTo>
                    <a:pt x="4626" y="16248"/>
                  </a:lnTo>
                  <a:lnTo>
                    <a:pt x="4798" y="16152"/>
                  </a:lnTo>
                  <a:lnTo>
                    <a:pt x="5058" y="16086"/>
                  </a:lnTo>
                  <a:lnTo>
                    <a:pt x="6427" y="15762"/>
                  </a:lnTo>
                  <a:lnTo>
                    <a:pt x="6771" y="15729"/>
                  </a:lnTo>
                  <a:close/>
                  <a:moveTo>
                    <a:pt x="2913" y="16379"/>
                  </a:moveTo>
                  <a:lnTo>
                    <a:pt x="3257" y="16442"/>
                  </a:lnTo>
                  <a:lnTo>
                    <a:pt x="3513" y="16507"/>
                  </a:lnTo>
                  <a:lnTo>
                    <a:pt x="3598" y="16638"/>
                  </a:lnTo>
                  <a:lnTo>
                    <a:pt x="3598" y="16768"/>
                  </a:lnTo>
                  <a:lnTo>
                    <a:pt x="3513" y="16865"/>
                  </a:lnTo>
                  <a:lnTo>
                    <a:pt x="3257" y="16962"/>
                  </a:lnTo>
                  <a:lnTo>
                    <a:pt x="2997" y="17027"/>
                  </a:lnTo>
                  <a:lnTo>
                    <a:pt x="1113" y="17124"/>
                  </a:lnTo>
                  <a:lnTo>
                    <a:pt x="1028" y="17124"/>
                  </a:lnTo>
                  <a:lnTo>
                    <a:pt x="769" y="17092"/>
                  </a:lnTo>
                  <a:lnTo>
                    <a:pt x="256" y="16962"/>
                  </a:lnTo>
                  <a:lnTo>
                    <a:pt x="168" y="16831"/>
                  </a:lnTo>
                  <a:lnTo>
                    <a:pt x="256" y="16703"/>
                  </a:lnTo>
                  <a:lnTo>
                    <a:pt x="428" y="16606"/>
                  </a:lnTo>
                  <a:lnTo>
                    <a:pt x="684" y="16507"/>
                  </a:lnTo>
                  <a:lnTo>
                    <a:pt x="941" y="16476"/>
                  </a:lnTo>
                  <a:lnTo>
                    <a:pt x="2569" y="16379"/>
                  </a:lnTo>
                  <a:close/>
                  <a:moveTo>
                    <a:pt x="19971" y="0"/>
                  </a:moveTo>
                  <a:lnTo>
                    <a:pt x="19627" y="65"/>
                  </a:lnTo>
                  <a:lnTo>
                    <a:pt x="0" y="3859"/>
                  </a:lnTo>
                  <a:lnTo>
                    <a:pt x="0" y="21600"/>
                  </a:lnTo>
                  <a:lnTo>
                    <a:pt x="19715" y="17805"/>
                  </a:lnTo>
                  <a:lnTo>
                    <a:pt x="20143" y="17740"/>
                  </a:lnTo>
                  <a:lnTo>
                    <a:pt x="20487" y="17611"/>
                  </a:lnTo>
                  <a:lnTo>
                    <a:pt x="20828" y="17481"/>
                  </a:lnTo>
                  <a:lnTo>
                    <a:pt x="21088" y="17351"/>
                  </a:lnTo>
                  <a:lnTo>
                    <a:pt x="21344" y="17189"/>
                  </a:lnTo>
                  <a:lnTo>
                    <a:pt x="21516" y="17027"/>
                  </a:lnTo>
                  <a:lnTo>
                    <a:pt x="21600" y="16865"/>
                  </a:lnTo>
                  <a:lnTo>
                    <a:pt x="21600" y="292"/>
                  </a:lnTo>
                  <a:lnTo>
                    <a:pt x="21428" y="194"/>
                  </a:lnTo>
                  <a:lnTo>
                    <a:pt x="21260" y="97"/>
                  </a:lnTo>
                  <a:lnTo>
                    <a:pt x="21000" y="32"/>
                  </a:lnTo>
                  <a:lnTo>
                    <a:pt x="20744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en-US" dirty="0"/>
              <a:t>Notes</a:t>
            </a:r>
            <a:endParaRPr dirty="0"/>
          </a:p>
        </p:txBody>
      </p:sp>
      <p:sp>
        <p:nvSpPr>
          <p:cNvPr id="823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 dirty="0"/>
          </a:p>
        </p:txBody>
      </p:sp>
      <p:sp>
        <p:nvSpPr>
          <p:cNvPr id="82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157556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6030896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Environment Managers</a:t>
            </a:r>
          </a:p>
        </p:txBody>
      </p:sp>
      <p:sp>
        <p:nvSpPr>
          <p:cNvPr id="928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venv</a:t>
            </a:r>
            <a:r>
              <a:rPr dirty="0"/>
              <a:t> - current standard recommended by Python</a:t>
            </a:r>
          </a:p>
          <a:p>
            <a:endParaRPr dirty="0"/>
          </a:p>
          <a:p>
            <a:r>
              <a:rPr lang="en-US" dirty="0" err="1">
                <a:latin typeface="Avenir Heavy"/>
                <a:ea typeface="Avenir Heavy"/>
                <a:cs typeface="Avenir Heavy"/>
                <a:sym typeface="Avenir Heavy"/>
              </a:rPr>
              <a:t>uv</a:t>
            </a:r>
            <a:r>
              <a:rPr dirty="0"/>
              <a:t> - super </a:t>
            </a:r>
            <a:r>
              <a:rPr lang="en-US" dirty="0"/>
              <a:t>fast and super </a:t>
            </a:r>
            <a:r>
              <a:rPr dirty="0"/>
              <a:t>useful</a:t>
            </a:r>
            <a:br>
              <a:rPr dirty="0"/>
            </a:br>
            <a:endParaRPr lang="en-US" dirty="0">
              <a:latin typeface="Avenir Heavy"/>
              <a:ea typeface="Avenir Heavy"/>
              <a:cs typeface="Avenir Heavy"/>
              <a:sym typeface="Avenir Heavy"/>
            </a:endParaRPr>
          </a:p>
          <a:p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etc</a:t>
            </a:r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</p:txBody>
      </p:sp>
      <p:sp>
        <p:nvSpPr>
          <p:cNvPr id="92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930" name="a description of the chaos:  https://chriswarrick.com/blog/2023/01/15/how-to-improve-python-packaging/ https://alpopkes.com/posts/python/packaging_tools/"/>
          <p:cNvSpPr txBox="1"/>
          <p:nvPr/>
        </p:nvSpPr>
        <p:spPr>
          <a:xfrm>
            <a:off x="528736" y="3969362"/>
            <a:ext cx="6662294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355600" indent="-355600"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t>a description of the chaos: </a:t>
            </a:r>
            <a:br/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3"/>
              </a:rPr>
              <a:t>https://chriswarrick.com/blog/2023/01/15/how-to-improve-python-packaging/</a:t>
            </a:r>
            <a:br/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4"/>
              </a:rPr>
              <a:t>https://alpopkes.com/posts/python/packaging_tools/</a:t>
            </a:r>
          </a:p>
        </p:txBody>
      </p:sp>
      <p:pic>
        <p:nvPicPr>
          <p:cNvPr id="93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558" y="1615061"/>
            <a:ext cx="2777639" cy="2286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911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347292" cy="345837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>
              <a:buChar char="▪"/>
            </a:pPr>
            <a:r>
              <a:rPr dirty="0"/>
              <a:t>Avoid errors when working on multiple projects / updating your Python packages</a:t>
            </a:r>
          </a:p>
          <a:p>
            <a:pPr marL="558787" lvl="1" indent="0">
              <a:buNone/>
            </a:pPr>
            <a:endParaRPr dirty="0"/>
          </a:p>
          <a:p>
            <a:pPr lvl="1">
              <a:buChar char="▪"/>
            </a:pPr>
            <a:r>
              <a:rPr dirty="0"/>
              <a:t>Increased reproducibility: give yourself / other people the exact instructions </a:t>
            </a:r>
            <a:r>
              <a:rPr u="sng" dirty="0">
                <a:latin typeface="Avenir Heavy"/>
                <a:ea typeface="Avenir Heavy"/>
                <a:cs typeface="Avenir Heavy"/>
                <a:sym typeface="Avenir Heavy"/>
              </a:rPr>
              <a:t>and</a:t>
            </a:r>
            <a:r>
              <a:rPr dirty="0"/>
              <a:t> tools to run your code (cluster, collaboration)</a:t>
            </a:r>
          </a:p>
        </p:txBody>
      </p:sp>
      <p:sp>
        <p:nvSpPr>
          <p:cNvPr id="91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91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097" y="3084455"/>
            <a:ext cx="2295031" cy="12909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Additional advantages</a:t>
            </a:r>
          </a:p>
        </p:txBody>
      </p:sp>
      <p:sp>
        <p:nvSpPr>
          <p:cNvPr id="924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r>
              <a:t>The main advantage is that you can start over if something goes wrong and you have broken nothing!</a:t>
            </a:r>
          </a:p>
        </p:txBody>
      </p:sp>
      <p:sp>
        <p:nvSpPr>
          <p:cNvPr id="92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050" name="Picture 2" descr="Phew GIFs | Tenor">
            <a:extLst>
              <a:ext uri="{FF2B5EF4-FFF2-40B4-BE49-F238E27FC236}">
                <a16:creationId xmlns:a16="http://schemas.microsoft.com/office/drawing/2014/main" id="{A9780A4A-4FD0-03C9-BD46-2EDCF5945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345" y="1767384"/>
            <a:ext cx="3127124" cy="251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Microsoft Macintosh PowerPoint</Application>
  <PresentationFormat>Bildschirmpräsentation (16:9)</PresentationFormat>
  <Paragraphs>84</Paragraphs>
  <Slides>13</Slides>
  <Notes>6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Avenir Book</vt:lpstr>
      <vt:lpstr>Avenir Heavy</vt:lpstr>
      <vt:lpstr>Helvetica</vt:lpstr>
      <vt:lpstr>Wingdings</vt:lpstr>
      <vt:lpstr>Jacquenetta template</vt:lpstr>
      <vt:lpstr>PowerPoint-Präsentation</vt:lpstr>
      <vt:lpstr>Virtual Environments</vt:lpstr>
      <vt:lpstr>Why environments?</vt:lpstr>
      <vt:lpstr>Why environments?</vt:lpstr>
      <vt:lpstr>Virtual Environments</vt:lpstr>
      <vt:lpstr>Notes</vt:lpstr>
      <vt:lpstr>Environment Managers</vt:lpstr>
      <vt:lpstr>Why environments?</vt:lpstr>
      <vt:lpstr>Additional advantages</vt:lpstr>
      <vt:lpstr>PowerPoint-Präsentation</vt:lpstr>
      <vt:lpstr>PowerPoint-Präsentation</vt:lpstr>
      <vt:lpstr>Why environments?</vt:lpstr>
      <vt:lpstr>Why environments?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Pamela Hathway</cp:lastModifiedBy>
  <cp:revision>26</cp:revision>
  <dcterms:modified xsi:type="dcterms:W3CDTF">2025-07-02T15:24:20Z</dcterms:modified>
</cp:coreProperties>
</file>